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5"/>
  </p:notesMasterIdLst>
  <p:sldIdLst>
    <p:sldId id="256" r:id="rId2"/>
    <p:sldId id="257" r:id="rId3"/>
    <p:sldId id="261" r:id="rId4"/>
    <p:sldId id="258" r:id="rId5"/>
    <p:sldId id="285" r:id="rId6"/>
    <p:sldId id="260" r:id="rId7"/>
    <p:sldId id="262" r:id="rId8"/>
    <p:sldId id="263" r:id="rId9"/>
    <p:sldId id="266" r:id="rId10"/>
    <p:sldId id="268" r:id="rId11"/>
    <p:sldId id="280" r:id="rId12"/>
    <p:sldId id="283" r:id="rId13"/>
    <p:sldId id="284" r:id="rId14"/>
  </p:sldIdLst>
  <p:sldSz cx="9144000" cy="5143500" type="screen16x9"/>
  <p:notesSz cx="6858000" cy="9144000"/>
  <p:embeddedFontLst>
    <p:embeddedFont>
      <p:font typeface="Cabin Regular" panose="020B0604020202020204" charset="0"/>
      <p:regular r:id="rId16"/>
      <p:bold r:id="rId17"/>
      <p:italic r:id="rId18"/>
      <p:boldItalic r:id="rId19"/>
    </p:embeddedFont>
    <p:embeddedFont>
      <p:font typeface="Cabin" panose="020B0604020202020204" charset="0"/>
      <p:regular r:id="rId20"/>
      <p:bold r:id="rId21"/>
      <p:italic r:id="rId22"/>
      <p:boldItalic r:id="rId23"/>
    </p:embeddedFont>
    <p:embeddedFont>
      <p:font typeface="Lora"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FF0000"/>
          </p15:clr>
        </p15:guide>
        <p15:guide id="2" pos="5306">
          <p15:clr>
            <a:srgbClr val="FF0000"/>
          </p15:clr>
        </p15:guide>
        <p15:guide id="3" orient="horz" pos="2900">
          <p15:clr>
            <a:srgbClr val="FF0000"/>
          </p15:clr>
        </p15:guide>
        <p15:guide id="4" orient="horz" pos="1247">
          <p15:clr>
            <a:srgbClr val="9AA0A6"/>
          </p15:clr>
        </p15:guide>
        <p15:guide id="5" pos="2880">
          <p15:clr>
            <a:srgbClr val="9AA0A6"/>
          </p15:clr>
        </p15:guide>
        <p15:guide id="6" pos="454">
          <p15:clr>
            <a:srgbClr val="FF0000"/>
          </p15:clr>
        </p15:guide>
        <p15:guide id="7" pos="1587">
          <p15:clr>
            <a:srgbClr val="9AA0A6"/>
          </p15:clr>
        </p15:guide>
        <p15:guide id="8" orient="horz" pos="2541">
          <p15:clr>
            <a:srgbClr val="9AA0A6"/>
          </p15:clr>
        </p15:guide>
        <p15:guide id="9" pos="611">
          <p15:clr>
            <a:srgbClr val="9AA0A6"/>
          </p15:clr>
        </p15:guide>
        <p15:guide id="10" pos="25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CE7EC0-2EE8-4C4F-A2C9-52F259517084}">
  <a:tblStyle styleId="{EFCE7EC0-2EE8-4C4F-A2C9-52F2595170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822" y="78"/>
      </p:cViewPr>
      <p:guideLst>
        <p:guide orient="horz" pos="340"/>
        <p:guide pos="5306"/>
        <p:guide orient="horz" pos="2900"/>
        <p:guide orient="horz" pos="1247"/>
        <p:guide pos="2880"/>
        <p:guide pos="454"/>
        <p:guide pos="1587"/>
        <p:guide orient="horz" pos="2541"/>
        <p:guide pos="611"/>
        <p:guide pos="2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8d88a4c618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8d88a4c618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8c33c8e85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8c33c8e85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8d88a4c618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8d88a4c618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b16ff76b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b16ff76b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22536d44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22536d44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22536d4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22536d4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c0867fcbd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c0867fcb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c0867fcb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c0867fcb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c0867fcb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c0867fcb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8d855ee12c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8d855ee12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1">
  <p:cSld name="CUSTOM_4">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84100" y="542400"/>
            <a:ext cx="37704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756100" y="2160800"/>
            <a:ext cx="2491800" cy="11703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
        <p:nvSpPr>
          <p:cNvPr id="108" name="Google Shape;108;p19"/>
          <p:cNvSpPr txBox="1">
            <a:spLocks noGrp="1"/>
          </p:cNvSpPr>
          <p:nvPr>
            <p:ph type="subTitle" idx="1"/>
          </p:nvPr>
        </p:nvSpPr>
        <p:spPr>
          <a:xfrm>
            <a:off x="4744950" y="1061572"/>
            <a:ext cx="2000100" cy="664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9" name="Google Shape;109;p19"/>
          <p:cNvSpPr txBox="1">
            <a:spLocks noGrp="1"/>
          </p:cNvSpPr>
          <p:nvPr>
            <p:ph type="subTitle" idx="2"/>
          </p:nvPr>
        </p:nvSpPr>
        <p:spPr>
          <a:xfrm>
            <a:off x="4744950" y="2323911"/>
            <a:ext cx="2000100" cy="6645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0" name="Google Shape;110;p19"/>
          <p:cNvSpPr txBox="1">
            <a:spLocks noGrp="1"/>
          </p:cNvSpPr>
          <p:nvPr>
            <p:ph type="subTitle" idx="3"/>
          </p:nvPr>
        </p:nvSpPr>
        <p:spPr>
          <a:xfrm>
            <a:off x="4744950" y="3586250"/>
            <a:ext cx="2000100" cy="664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1" name="Google Shape;111;p19"/>
          <p:cNvSpPr txBox="1">
            <a:spLocks noGrp="1"/>
          </p:cNvSpPr>
          <p:nvPr>
            <p:ph type="subTitle" idx="4"/>
          </p:nvPr>
        </p:nvSpPr>
        <p:spPr>
          <a:xfrm>
            <a:off x="5139150" y="722602"/>
            <a:ext cx="1211700" cy="46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2" name="Google Shape;112;p19"/>
          <p:cNvSpPr txBox="1">
            <a:spLocks noGrp="1"/>
          </p:cNvSpPr>
          <p:nvPr>
            <p:ph type="subTitle" idx="5"/>
          </p:nvPr>
        </p:nvSpPr>
        <p:spPr>
          <a:xfrm>
            <a:off x="5086500" y="1984941"/>
            <a:ext cx="1317000" cy="4611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600" b="1">
                <a:solidFill>
                  <a:schemeClr val="lt1"/>
                </a:solidFill>
                <a:latin typeface="Lora"/>
                <a:ea typeface="Lora"/>
                <a:cs typeface="Lora"/>
                <a:sym typeface="Lor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3" name="Google Shape;113;p19"/>
          <p:cNvSpPr txBox="1">
            <a:spLocks noGrp="1"/>
          </p:cNvSpPr>
          <p:nvPr>
            <p:ph type="subTitle" idx="6"/>
          </p:nvPr>
        </p:nvSpPr>
        <p:spPr>
          <a:xfrm>
            <a:off x="5086500" y="3247280"/>
            <a:ext cx="1317000" cy="46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7">
  <p:cSld name="CUSTOM_17">
    <p:bg>
      <p:bgPr>
        <a:blipFill>
          <a:blip r:embed="rId2">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2789450" y="542400"/>
            <a:ext cx="35865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one column 2">
  <p:cSld name="CUSTOM_20">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3410200" y="542525"/>
            <a:ext cx="23226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71" name="Google Shape;171;p31"/>
          <p:cNvSpPr txBox="1">
            <a:spLocks noGrp="1"/>
          </p:cNvSpPr>
          <p:nvPr>
            <p:ph type="subTitle" idx="1"/>
          </p:nvPr>
        </p:nvSpPr>
        <p:spPr>
          <a:xfrm>
            <a:off x="1587650" y="1806700"/>
            <a:ext cx="6160800" cy="2153700"/>
          </a:xfrm>
          <a:prstGeom prst="rect">
            <a:avLst/>
          </a:prstGeom>
        </p:spPr>
        <p:txBody>
          <a:bodyPr spcFirstLastPara="1" wrap="square" lIns="91425" tIns="91425" rIns="91425" bIns="91425" anchor="t" anchorCtr="0">
            <a:noAutofit/>
          </a:bodyPr>
          <a:lstStyle>
            <a:lvl1pPr lvl="0">
              <a:spcBef>
                <a:spcPts val="300"/>
              </a:spcBef>
              <a:spcAft>
                <a:spcPts val="0"/>
              </a:spcAft>
              <a:buSzPts val="1800"/>
              <a:buChar char="●"/>
              <a:defRPr sz="1400">
                <a:latin typeface="Cabin Regular"/>
                <a:ea typeface="Cabin Regular"/>
                <a:cs typeface="Cabin Regular"/>
                <a:sym typeface="Cabin Regular"/>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3">
  <p:cSld name="CUSTOM_21">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2"/>
          <p:cNvSpPr txBox="1">
            <a:spLocks noGrp="1"/>
          </p:cNvSpPr>
          <p:nvPr>
            <p:ph type="title"/>
          </p:nvPr>
        </p:nvSpPr>
        <p:spPr>
          <a:xfrm>
            <a:off x="3083175" y="542400"/>
            <a:ext cx="29835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74" name="Google Shape;174;p32"/>
          <p:cNvSpPr txBox="1">
            <a:spLocks noGrp="1"/>
          </p:cNvSpPr>
          <p:nvPr>
            <p:ph type="subTitle" idx="1"/>
          </p:nvPr>
        </p:nvSpPr>
        <p:spPr>
          <a:xfrm>
            <a:off x="872400" y="1751450"/>
            <a:ext cx="3583800" cy="2756400"/>
          </a:xfrm>
          <a:prstGeom prst="rect">
            <a:avLst/>
          </a:prstGeom>
        </p:spPr>
        <p:txBody>
          <a:bodyPr spcFirstLastPara="1" wrap="square" lIns="91425" tIns="91425" rIns="91425" bIns="91425" anchor="t" anchorCtr="0">
            <a:noAutofit/>
          </a:bodyPr>
          <a:lstStyle>
            <a:lvl1pPr lvl="0" rtl="0">
              <a:spcBef>
                <a:spcPts val="300"/>
              </a:spcBef>
              <a:spcAft>
                <a:spcPts val="0"/>
              </a:spcAft>
              <a:buSzPts val="1200"/>
              <a:buChar char="●"/>
              <a:defRPr sz="1200">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175" name="Google Shape;175;p32"/>
          <p:cNvSpPr txBox="1">
            <a:spLocks noGrp="1"/>
          </p:cNvSpPr>
          <p:nvPr>
            <p:ph type="subTitle" idx="2"/>
          </p:nvPr>
        </p:nvSpPr>
        <p:spPr>
          <a:xfrm>
            <a:off x="4536475" y="1752845"/>
            <a:ext cx="3655500" cy="2184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Cabin Regular"/>
              <a:buNone/>
              <a:defRPr sz="1200"/>
            </a:lvl1pPr>
            <a:lvl2pPr lvl="1">
              <a:spcBef>
                <a:spcPts val="1600"/>
              </a:spcBef>
              <a:spcAft>
                <a:spcPts val="0"/>
              </a:spcAft>
              <a:buClr>
                <a:schemeClr val="lt1"/>
              </a:buClr>
              <a:buSzPts val="1400"/>
              <a:buNone/>
              <a:defRPr/>
            </a:lvl2pPr>
            <a:lvl3pPr lvl="2">
              <a:spcBef>
                <a:spcPts val="1600"/>
              </a:spcBef>
              <a:spcAft>
                <a:spcPts val="0"/>
              </a:spcAft>
              <a:buClr>
                <a:schemeClr val="lt1"/>
              </a:buClr>
              <a:buSzPts val="1400"/>
              <a:buNone/>
              <a:defRPr/>
            </a:lvl3pPr>
            <a:lvl4pPr lvl="3">
              <a:spcBef>
                <a:spcPts val="1600"/>
              </a:spcBef>
              <a:spcAft>
                <a:spcPts val="0"/>
              </a:spcAft>
              <a:buClr>
                <a:schemeClr val="lt1"/>
              </a:buClr>
              <a:buSzPts val="1400"/>
              <a:buNone/>
              <a:defRPr/>
            </a:lvl4pPr>
            <a:lvl5pPr lvl="4">
              <a:spcBef>
                <a:spcPts val="1600"/>
              </a:spcBef>
              <a:spcAft>
                <a:spcPts val="0"/>
              </a:spcAft>
              <a:buClr>
                <a:schemeClr val="lt1"/>
              </a:buClr>
              <a:buSzPts val="1400"/>
              <a:buNone/>
              <a:defRPr/>
            </a:lvl5pPr>
            <a:lvl6pPr lvl="5">
              <a:spcBef>
                <a:spcPts val="1600"/>
              </a:spcBef>
              <a:spcAft>
                <a:spcPts val="0"/>
              </a:spcAft>
              <a:buClr>
                <a:schemeClr val="lt1"/>
              </a:buClr>
              <a:buSzPts val="1400"/>
              <a:buNone/>
              <a:defRPr/>
            </a:lvl6pPr>
            <a:lvl7pPr lvl="6">
              <a:spcBef>
                <a:spcPts val="1600"/>
              </a:spcBef>
              <a:spcAft>
                <a:spcPts val="0"/>
              </a:spcAft>
              <a:buClr>
                <a:schemeClr val="lt1"/>
              </a:buClr>
              <a:buSzPts val="1400"/>
              <a:buNone/>
              <a:defRPr/>
            </a:lvl7pPr>
            <a:lvl8pPr lvl="7">
              <a:spcBef>
                <a:spcPts val="1600"/>
              </a:spcBef>
              <a:spcAft>
                <a:spcPts val="0"/>
              </a:spcAft>
              <a:buClr>
                <a:schemeClr val="lt1"/>
              </a:buClr>
              <a:buSzPts val="1400"/>
              <a:buNone/>
              <a:defRPr/>
            </a:lvl8pPr>
            <a:lvl9pPr lvl="8">
              <a:spcBef>
                <a:spcPts val="1600"/>
              </a:spcBef>
              <a:spcAft>
                <a:spcPts val="1600"/>
              </a:spcAft>
              <a:buClr>
                <a:schemeClr val="lt1"/>
              </a:buClr>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4">
  <p:cSld name="CUSTOM_22">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1608476" y="542400"/>
            <a:ext cx="59415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78" name="Google Shape;178;p33"/>
          <p:cNvSpPr txBox="1">
            <a:spLocks noGrp="1"/>
          </p:cNvSpPr>
          <p:nvPr>
            <p:ph type="subTitle" idx="1"/>
          </p:nvPr>
        </p:nvSpPr>
        <p:spPr>
          <a:xfrm>
            <a:off x="872400" y="1751450"/>
            <a:ext cx="3816600" cy="2756400"/>
          </a:xfrm>
          <a:prstGeom prst="rect">
            <a:avLst/>
          </a:prstGeom>
        </p:spPr>
        <p:txBody>
          <a:bodyPr spcFirstLastPara="1" wrap="square" lIns="91425" tIns="91425" rIns="91425" bIns="91425" anchor="t" anchorCtr="0">
            <a:noAutofit/>
          </a:bodyPr>
          <a:lstStyle>
            <a:lvl1pPr lvl="0" rtl="0">
              <a:spcBef>
                <a:spcPts val="300"/>
              </a:spcBef>
              <a:spcAft>
                <a:spcPts val="0"/>
              </a:spcAft>
              <a:buSzPts val="1200"/>
              <a:buChar char="●"/>
              <a:defRPr sz="1200">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179" name="Google Shape;179;p33"/>
          <p:cNvSpPr txBox="1">
            <a:spLocks noGrp="1"/>
          </p:cNvSpPr>
          <p:nvPr>
            <p:ph type="subTitle" idx="2"/>
          </p:nvPr>
        </p:nvSpPr>
        <p:spPr>
          <a:xfrm>
            <a:off x="4536475" y="1752850"/>
            <a:ext cx="3816600" cy="275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Cabin Regular"/>
              <a:buChar char="●"/>
              <a:defRPr sz="1200"/>
            </a:lvl1pPr>
            <a:lvl2pPr lvl="1" rtl="0">
              <a:spcBef>
                <a:spcPts val="1600"/>
              </a:spcBef>
              <a:spcAft>
                <a:spcPts val="0"/>
              </a:spcAft>
              <a:buClr>
                <a:schemeClr val="lt1"/>
              </a:buClr>
              <a:buSzPts val="1400"/>
              <a:buChar char="○"/>
              <a:defRPr/>
            </a:lvl2pPr>
            <a:lvl3pPr lvl="2" rtl="0">
              <a:spcBef>
                <a:spcPts val="1600"/>
              </a:spcBef>
              <a:spcAft>
                <a:spcPts val="0"/>
              </a:spcAft>
              <a:buClr>
                <a:schemeClr val="lt1"/>
              </a:buClr>
              <a:buSzPts val="1400"/>
              <a:buChar char="■"/>
              <a:defRPr/>
            </a:lvl3pPr>
            <a:lvl4pPr lvl="3" rtl="0">
              <a:spcBef>
                <a:spcPts val="1600"/>
              </a:spcBef>
              <a:spcAft>
                <a:spcPts val="0"/>
              </a:spcAft>
              <a:buClr>
                <a:schemeClr val="lt1"/>
              </a:buClr>
              <a:buSzPts val="1400"/>
              <a:buChar char="●"/>
              <a:defRPr/>
            </a:lvl4pPr>
            <a:lvl5pPr lvl="4" rtl="0">
              <a:spcBef>
                <a:spcPts val="1600"/>
              </a:spcBef>
              <a:spcAft>
                <a:spcPts val="0"/>
              </a:spcAft>
              <a:buClr>
                <a:schemeClr val="lt1"/>
              </a:buClr>
              <a:buSzPts val="1400"/>
              <a:buChar char="○"/>
              <a:defRPr/>
            </a:lvl5pPr>
            <a:lvl6pPr lvl="5" rtl="0">
              <a:spcBef>
                <a:spcPts val="1600"/>
              </a:spcBef>
              <a:spcAft>
                <a:spcPts val="0"/>
              </a:spcAft>
              <a:buClr>
                <a:schemeClr val="lt1"/>
              </a:buClr>
              <a:buSzPts val="1400"/>
              <a:buChar char="■"/>
              <a:defRPr/>
            </a:lvl6pPr>
            <a:lvl7pPr lvl="6" rtl="0">
              <a:spcBef>
                <a:spcPts val="1600"/>
              </a:spcBef>
              <a:spcAft>
                <a:spcPts val="0"/>
              </a:spcAft>
              <a:buClr>
                <a:schemeClr val="lt1"/>
              </a:buClr>
              <a:buSzPts val="1400"/>
              <a:buChar char="●"/>
              <a:defRPr/>
            </a:lvl7pPr>
            <a:lvl8pPr lvl="7" rtl="0">
              <a:spcBef>
                <a:spcPts val="1600"/>
              </a:spcBef>
              <a:spcAft>
                <a:spcPts val="0"/>
              </a:spcAft>
              <a:buClr>
                <a:schemeClr val="lt1"/>
              </a:buClr>
              <a:buSzPts val="1400"/>
              <a:buChar char="○"/>
              <a:defRPr/>
            </a:lvl8pPr>
            <a:lvl9pPr lvl="8" rtl="0">
              <a:spcBef>
                <a:spcPts val="1600"/>
              </a:spcBef>
              <a:spcAft>
                <a:spcPts val="1600"/>
              </a:spcAft>
              <a:buClr>
                <a:schemeClr val="lt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1171885" y="538675"/>
            <a:ext cx="68169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Clr>
                <a:srgbClr val="434343"/>
              </a:buClr>
              <a:buSzPts val="3200"/>
              <a:buNone/>
              <a:defRPr sz="3200" b="1">
                <a:latin typeface="Lora"/>
                <a:ea typeface="Lora"/>
                <a:cs typeface="Lora"/>
                <a:sym typeface="Lor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22550" y="1384598"/>
            <a:ext cx="7701300" cy="3264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Font typeface="Livvic"/>
              <a:buAutoNum type="arabicPeriod"/>
              <a:defRPr sz="1100">
                <a:solidFill>
                  <a:srgbClr val="434343"/>
                </a:solidFill>
              </a:defRPr>
            </a:lvl1pPr>
            <a:lvl2pPr marL="914400" lvl="1" indent="-304800">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2585150" y="542475"/>
            <a:ext cx="39828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89125" y="1252475"/>
            <a:ext cx="36474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7"/>
          <p:cNvSpPr txBox="1">
            <a:spLocks noGrp="1"/>
          </p:cNvSpPr>
          <p:nvPr>
            <p:ph type="subTitle" idx="1"/>
          </p:nvPr>
        </p:nvSpPr>
        <p:spPr>
          <a:xfrm>
            <a:off x="1119175" y="2371975"/>
            <a:ext cx="3205500" cy="1418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4"/>
        <p:cNvGrpSpPr/>
        <p:nvPr/>
      </p:nvGrpSpPr>
      <p:grpSpPr>
        <a:xfrm>
          <a:off x="0" y="0"/>
          <a:ext cx="0" cy="0"/>
          <a:chOff x="0" y="0"/>
          <a:chExt cx="0" cy="0"/>
        </a:xfrm>
      </p:grpSpPr>
      <p:grpSp>
        <p:nvGrpSpPr>
          <p:cNvPr id="45" name="Google Shape;45;p9"/>
          <p:cNvGrpSpPr/>
          <p:nvPr/>
        </p:nvGrpSpPr>
        <p:grpSpPr>
          <a:xfrm>
            <a:off x="6902191" y="2376878"/>
            <a:ext cx="1926456" cy="1603892"/>
            <a:chOff x="1573150" y="3305631"/>
            <a:chExt cx="1659450" cy="1381594"/>
          </a:xfrm>
        </p:grpSpPr>
        <p:sp>
          <p:nvSpPr>
            <p:cNvPr id="46" name="Google Shape;46;p9"/>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rgbClr val="CDD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rgbClr val="CDD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rgbClr val="CDD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rgbClr val="CDD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rgbClr val="CDDF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9"/>
          <p:cNvSpPr txBox="1">
            <a:spLocks noGrp="1"/>
          </p:cNvSpPr>
          <p:nvPr>
            <p:ph type="title"/>
          </p:nvPr>
        </p:nvSpPr>
        <p:spPr>
          <a:xfrm flipH="1">
            <a:off x="3227573" y="2376750"/>
            <a:ext cx="2358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9"/>
          <p:cNvSpPr txBox="1">
            <a:spLocks noGrp="1"/>
          </p:cNvSpPr>
          <p:nvPr>
            <p:ph type="title" idx="2" hasCustomPrompt="1"/>
          </p:nvPr>
        </p:nvSpPr>
        <p:spPr>
          <a:xfrm flipH="1">
            <a:off x="6015274" y="1749250"/>
            <a:ext cx="2358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0"/>
          <p:cNvSpPr txBox="1">
            <a:spLocks noGrp="1"/>
          </p:cNvSpPr>
          <p:nvPr>
            <p:ph type="title"/>
          </p:nvPr>
        </p:nvSpPr>
        <p:spPr>
          <a:xfrm>
            <a:off x="2585150" y="542475"/>
            <a:ext cx="39828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2152925" y="542475"/>
            <a:ext cx="48270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sz="3200" b="1">
                <a:latin typeface="Lora"/>
                <a:ea typeface="Lora"/>
                <a:cs typeface="Lora"/>
                <a:sym typeface="Lora"/>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
        <p:nvSpPr>
          <p:cNvPr id="66" name="Google Shape;66;p13"/>
          <p:cNvSpPr txBox="1">
            <a:spLocks noGrp="1"/>
          </p:cNvSpPr>
          <p:nvPr>
            <p:ph type="title" idx="2"/>
          </p:nvPr>
        </p:nvSpPr>
        <p:spPr>
          <a:xfrm>
            <a:off x="1090125" y="2188783"/>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1600" b="1">
                <a:solidFill>
                  <a:srgbClr val="434343"/>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7" name="Google Shape;67;p13"/>
          <p:cNvSpPr txBox="1">
            <a:spLocks noGrp="1"/>
          </p:cNvSpPr>
          <p:nvPr>
            <p:ph type="subTitle" idx="1"/>
          </p:nvPr>
        </p:nvSpPr>
        <p:spPr>
          <a:xfrm>
            <a:off x="1090125" y="2498983"/>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13"/>
          <p:cNvSpPr txBox="1">
            <a:spLocks noGrp="1"/>
          </p:cNvSpPr>
          <p:nvPr>
            <p:ph type="title" idx="3" hasCustomPrompt="1"/>
          </p:nvPr>
        </p:nvSpPr>
        <p:spPr>
          <a:xfrm>
            <a:off x="1473525" y="1827669"/>
            <a:ext cx="12924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69" name="Google Shape;69;p13"/>
          <p:cNvSpPr txBox="1">
            <a:spLocks noGrp="1"/>
          </p:cNvSpPr>
          <p:nvPr>
            <p:ph type="title" idx="4"/>
          </p:nvPr>
        </p:nvSpPr>
        <p:spPr>
          <a:xfrm>
            <a:off x="3566975" y="2188775"/>
            <a:ext cx="21870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1600" b="1">
                <a:solidFill>
                  <a:srgbClr val="434343"/>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0" name="Google Shape;70;p13"/>
          <p:cNvSpPr txBox="1">
            <a:spLocks noGrp="1"/>
          </p:cNvSpPr>
          <p:nvPr>
            <p:ph type="subTitle" idx="5"/>
          </p:nvPr>
        </p:nvSpPr>
        <p:spPr>
          <a:xfrm>
            <a:off x="3630875" y="2498983"/>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1" name="Google Shape;71;p13"/>
          <p:cNvSpPr txBox="1">
            <a:spLocks noGrp="1"/>
          </p:cNvSpPr>
          <p:nvPr>
            <p:ph type="title" idx="6" hasCustomPrompt="1"/>
          </p:nvPr>
        </p:nvSpPr>
        <p:spPr>
          <a:xfrm>
            <a:off x="4014275" y="1827669"/>
            <a:ext cx="12924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rgbClr val="434343"/>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72" name="Google Shape;72;p13"/>
          <p:cNvSpPr txBox="1">
            <a:spLocks noGrp="1"/>
          </p:cNvSpPr>
          <p:nvPr>
            <p:ph type="title" idx="7"/>
          </p:nvPr>
        </p:nvSpPr>
        <p:spPr>
          <a:xfrm>
            <a:off x="5994875" y="2188775"/>
            <a:ext cx="26688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1600" b="1">
                <a:solidFill>
                  <a:srgbClr val="434343"/>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3" name="Google Shape;73;p13"/>
          <p:cNvSpPr txBox="1">
            <a:spLocks noGrp="1"/>
          </p:cNvSpPr>
          <p:nvPr>
            <p:ph type="subTitle" idx="8"/>
          </p:nvPr>
        </p:nvSpPr>
        <p:spPr>
          <a:xfrm>
            <a:off x="6299675" y="2498983"/>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 name="Google Shape;74;p13"/>
          <p:cNvSpPr txBox="1">
            <a:spLocks noGrp="1"/>
          </p:cNvSpPr>
          <p:nvPr>
            <p:ph type="title" idx="9" hasCustomPrompt="1"/>
          </p:nvPr>
        </p:nvSpPr>
        <p:spPr>
          <a:xfrm>
            <a:off x="6683075" y="1827669"/>
            <a:ext cx="12924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rgbClr val="434343"/>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75" name="Google Shape;75;p13"/>
          <p:cNvSpPr txBox="1">
            <a:spLocks noGrp="1"/>
          </p:cNvSpPr>
          <p:nvPr>
            <p:ph type="title" idx="13"/>
          </p:nvPr>
        </p:nvSpPr>
        <p:spPr>
          <a:xfrm>
            <a:off x="1042854" y="3667094"/>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1600" b="1">
                <a:solidFill>
                  <a:srgbClr val="434343"/>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6" name="Google Shape;76;p13"/>
          <p:cNvSpPr txBox="1">
            <a:spLocks noGrp="1"/>
          </p:cNvSpPr>
          <p:nvPr>
            <p:ph type="subTitle" idx="14"/>
          </p:nvPr>
        </p:nvSpPr>
        <p:spPr>
          <a:xfrm>
            <a:off x="1042854" y="3975387"/>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7" name="Google Shape;77;p13"/>
          <p:cNvSpPr txBox="1">
            <a:spLocks noGrp="1"/>
          </p:cNvSpPr>
          <p:nvPr>
            <p:ph type="title" idx="15" hasCustomPrompt="1"/>
          </p:nvPr>
        </p:nvSpPr>
        <p:spPr>
          <a:xfrm>
            <a:off x="1426254" y="3276877"/>
            <a:ext cx="1292400" cy="4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rgbClr val="434343"/>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78" name="Google Shape;78;p13"/>
          <p:cNvSpPr txBox="1">
            <a:spLocks noGrp="1"/>
          </p:cNvSpPr>
          <p:nvPr>
            <p:ph type="title" idx="16"/>
          </p:nvPr>
        </p:nvSpPr>
        <p:spPr>
          <a:xfrm>
            <a:off x="3694800" y="3667094"/>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1600" b="1">
                <a:solidFill>
                  <a:srgbClr val="434343"/>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9" name="Google Shape;79;p13"/>
          <p:cNvSpPr txBox="1">
            <a:spLocks noGrp="1"/>
          </p:cNvSpPr>
          <p:nvPr>
            <p:ph type="subTitle" idx="17"/>
          </p:nvPr>
        </p:nvSpPr>
        <p:spPr>
          <a:xfrm>
            <a:off x="3694800" y="3975387"/>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 name="Google Shape;80;p13"/>
          <p:cNvSpPr txBox="1">
            <a:spLocks noGrp="1"/>
          </p:cNvSpPr>
          <p:nvPr>
            <p:ph type="title" idx="18" hasCustomPrompt="1"/>
          </p:nvPr>
        </p:nvSpPr>
        <p:spPr>
          <a:xfrm>
            <a:off x="4078200" y="3276877"/>
            <a:ext cx="1292400" cy="4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rgbClr val="434343"/>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81" name="Google Shape;81;p13"/>
          <p:cNvSpPr txBox="1">
            <a:spLocks noGrp="1"/>
          </p:cNvSpPr>
          <p:nvPr>
            <p:ph type="title" idx="19"/>
          </p:nvPr>
        </p:nvSpPr>
        <p:spPr>
          <a:xfrm>
            <a:off x="6299475" y="3667094"/>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1600" b="1">
                <a:solidFill>
                  <a:srgbClr val="434343"/>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2" name="Google Shape;82;p13"/>
          <p:cNvSpPr txBox="1">
            <a:spLocks noGrp="1"/>
          </p:cNvSpPr>
          <p:nvPr>
            <p:ph type="subTitle" idx="20"/>
          </p:nvPr>
        </p:nvSpPr>
        <p:spPr>
          <a:xfrm>
            <a:off x="6299475" y="3975387"/>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434343"/>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3" name="Google Shape;83;p13"/>
          <p:cNvSpPr txBox="1">
            <a:spLocks noGrp="1"/>
          </p:cNvSpPr>
          <p:nvPr>
            <p:ph type="title" idx="21" hasCustomPrompt="1"/>
          </p:nvPr>
        </p:nvSpPr>
        <p:spPr>
          <a:xfrm>
            <a:off x="6682875" y="3276877"/>
            <a:ext cx="1292400" cy="4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000">
                <a:solidFill>
                  <a:srgbClr val="434343"/>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one column">
  <p:cSld name="CUSTOM_2">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69557" y="597425"/>
            <a:ext cx="4810800" cy="6306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
        <p:nvSpPr>
          <p:cNvPr id="98" name="Google Shape;98;p15"/>
          <p:cNvSpPr txBox="1">
            <a:spLocks noGrp="1"/>
          </p:cNvSpPr>
          <p:nvPr>
            <p:ph type="subTitle" idx="1"/>
          </p:nvPr>
        </p:nvSpPr>
        <p:spPr>
          <a:xfrm>
            <a:off x="720000" y="1575025"/>
            <a:ext cx="4176300" cy="2978400"/>
          </a:xfrm>
          <a:prstGeom prst="rect">
            <a:avLst/>
          </a:prstGeom>
        </p:spPr>
        <p:txBody>
          <a:bodyPr spcFirstLastPara="1" wrap="square" lIns="91425" tIns="91425" rIns="91425" bIns="91425" anchor="t" anchorCtr="0">
            <a:noAutofit/>
          </a:bodyPr>
          <a:lstStyle>
            <a:lvl1pPr lvl="0">
              <a:spcBef>
                <a:spcPts val="0"/>
              </a:spcBef>
              <a:spcAft>
                <a:spcPts val="0"/>
              </a:spcAft>
              <a:buSzPts val="1800"/>
              <a:buChar char="●"/>
              <a:defRPr>
                <a:latin typeface="Cabin Regular"/>
                <a:ea typeface="Cabin Regular"/>
                <a:cs typeface="Cabin Regular"/>
                <a:sym typeface="Cabin Regular"/>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200"/>
              <a:buFont typeface="Lora"/>
              <a:buNone/>
              <a:defRPr sz="3200" b="1">
                <a:solidFill>
                  <a:schemeClr val="dk2"/>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abin"/>
              <a:buChar char="●"/>
              <a:defRPr sz="1800">
                <a:solidFill>
                  <a:schemeClr val="dk2"/>
                </a:solidFill>
                <a:latin typeface="Cabin"/>
                <a:ea typeface="Cabin"/>
                <a:cs typeface="Cabin"/>
                <a:sym typeface="Cabin"/>
              </a:defRPr>
            </a:lvl1pPr>
            <a:lvl2pPr marL="914400" lvl="1"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marL="1371600" lvl="2"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marL="1828800" lvl="3"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marL="2286000" lvl="4"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marL="2743200" lvl="5"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marL="3200400" lvl="6"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marL="3657600" lvl="7"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marL="4114800" lvl="8" indent="-317500">
              <a:lnSpc>
                <a:spcPct val="115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6" r:id="rId6"/>
    <p:sldLayoutId id="2147483658" r:id="rId7"/>
    <p:sldLayoutId id="2147483659" r:id="rId8"/>
    <p:sldLayoutId id="2147483661" r:id="rId9"/>
    <p:sldLayoutId id="2147483663" r:id="rId10"/>
    <p:sldLayoutId id="2147483665" r:id="rId11"/>
    <p:sldLayoutId id="2147483674"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g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
        <p:cNvGrpSpPr/>
        <p:nvPr/>
      </p:nvGrpSpPr>
      <p:grpSpPr>
        <a:xfrm>
          <a:off x="0" y="0"/>
          <a:ext cx="0" cy="0"/>
          <a:chOff x="0" y="0"/>
          <a:chExt cx="0" cy="0"/>
        </a:xfrm>
      </p:grpSpPr>
      <p:sp>
        <p:nvSpPr>
          <p:cNvPr id="188" name="Google Shape;188;p36"/>
          <p:cNvSpPr/>
          <p:nvPr/>
        </p:nvSpPr>
        <p:spPr>
          <a:xfrm>
            <a:off x="965675" y="1223625"/>
            <a:ext cx="7234800" cy="28791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36"/>
          <p:cNvPicPr preferRelativeResize="0"/>
          <p:nvPr/>
        </p:nvPicPr>
        <p:blipFill rotWithShape="1">
          <a:blip r:embed="rId4">
            <a:alphaModFix/>
          </a:blip>
          <a:srcRect l="50428"/>
          <a:stretch/>
        </p:blipFill>
        <p:spPr>
          <a:xfrm>
            <a:off x="4611281" y="0"/>
            <a:ext cx="4532250" cy="5143502"/>
          </a:xfrm>
          <a:prstGeom prst="rect">
            <a:avLst/>
          </a:prstGeom>
          <a:noFill/>
          <a:ln>
            <a:noFill/>
          </a:ln>
        </p:spPr>
      </p:pic>
      <p:sp>
        <p:nvSpPr>
          <p:cNvPr id="190" name="Google Shape;190;p36"/>
          <p:cNvSpPr txBox="1">
            <a:spLocks noGrp="1"/>
          </p:cNvSpPr>
          <p:nvPr>
            <p:ph type="ctrTitle"/>
          </p:nvPr>
        </p:nvSpPr>
        <p:spPr>
          <a:xfrm>
            <a:off x="1316394" y="1125575"/>
            <a:ext cx="6498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solidFill>
                  <a:schemeClr val="dk2"/>
                </a:solidFill>
                <a:latin typeface="Lora"/>
                <a:ea typeface="Lora"/>
                <a:cs typeface="Lora"/>
                <a:sym typeface="Lora"/>
              </a:rPr>
              <a:t>VOLTORB - SEPTEMBER</a:t>
            </a:r>
            <a:endParaRPr b="1" dirty="0">
              <a:solidFill>
                <a:schemeClr val="dk2"/>
              </a:solidFill>
              <a:latin typeface="Lora"/>
              <a:ea typeface="Lora"/>
              <a:cs typeface="Lora"/>
              <a:sym typeface="Lora"/>
            </a:endParaRPr>
          </a:p>
        </p:txBody>
      </p:sp>
      <p:sp>
        <p:nvSpPr>
          <p:cNvPr id="191" name="Google Shape;191;p36"/>
          <p:cNvSpPr txBox="1">
            <a:spLocks noGrp="1"/>
          </p:cNvSpPr>
          <p:nvPr>
            <p:ph type="subTitle" idx="1"/>
          </p:nvPr>
        </p:nvSpPr>
        <p:spPr>
          <a:xfrm>
            <a:off x="311100" y="3216704"/>
            <a:ext cx="8520600" cy="50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solidFill>
                  <a:srgbClr val="434343"/>
                </a:solidFill>
                <a:latin typeface="Cabin"/>
                <a:ea typeface="Cabin"/>
                <a:cs typeface="Cabin"/>
                <a:sym typeface="Cabin"/>
              </a:rPr>
              <a:t>Digital Clock</a:t>
            </a:r>
            <a:endParaRPr sz="2400" dirty="0">
              <a:solidFill>
                <a:srgbClr val="434343"/>
              </a:solidFill>
              <a:latin typeface="Cabin"/>
              <a:ea typeface="Cabin"/>
              <a:cs typeface="Cabin"/>
              <a:sym typeface="Cabin"/>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7767" y="0"/>
            <a:ext cx="1215764" cy="157334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26" name="Google Shape;526;p48"/>
          <p:cNvSpPr txBox="1">
            <a:spLocks noGrp="1"/>
          </p:cNvSpPr>
          <p:nvPr>
            <p:ph type="title"/>
          </p:nvPr>
        </p:nvSpPr>
        <p:spPr>
          <a:xfrm>
            <a:off x="821664" y="1691334"/>
            <a:ext cx="2491800" cy="1170300"/>
          </a:xfrm>
          <a:prstGeom prst="rect">
            <a:avLst/>
          </a:prstGeom>
        </p:spPr>
        <p:txBody>
          <a:bodyPr spcFirstLastPara="1" wrap="square" lIns="198000" tIns="91425" rIns="91425" bIns="91425" anchor="t" anchorCtr="0">
            <a:noAutofit/>
          </a:bodyPr>
          <a:lstStyle/>
          <a:p>
            <a:pPr marL="0" lvl="0" indent="0" algn="l" rtl="0">
              <a:spcBef>
                <a:spcPts val="0"/>
              </a:spcBef>
              <a:spcAft>
                <a:spcPts val="0"/>
              </a:spcAft>
              <a:buNone/>
            </a:pPr>
            <a:r>
              <a:rPr lang="en" dirty="0" smtClean="0"/>
              <a:t>Put it all together.</a:t>
            </a:r>
            <a:endParaRPr dirty="0"/>
          </a:p>
        </p:txBody>
      </p:sp>
      <p:pic>
        <p:nvPicPr>
          <p:cNvPr id="527" name="Google Shape;527;p48"/>
          <p:cNvPicPr preferRelativeResize="0"/>
          <p:nvPr/>
        </p:nvPicPr>
        <p:blipFill rotWithShape="1">
          <a:blip r:embed="rId3">
            <a:alphaModFix/>
          </a:blip>
          <a:srcRect t="49230" r="88626"/>
          <a:stretch/>
        </p:blipFill>
        <p:spPr>
          <a:xfrm>
            <a:off x="0" y="2532851"/>
            <a:ext cx="1040022" cy="2611897"/>
          </a:xfrm>
          <a:prstGeom prst="rect">
            <a:avLst/>
          </a:prstGeom>
          <a:noFill/>
          <a:ln>
            <a:noFill/>
          </a:ln>
        </p:spPr>
      </p:pic>
      <p:sp>
        <p:nvSpPr>
          <p:cNvPr id="2" name="Subtitle 1"/>
          <p:cNvSpPr>
            <a:spLocks noGrp="1"/>
          </p:cNvSpPr>
          <p:nvPr>
            <p:ph type="subTitle" idx="1"/>
          </p:nvPr>
        </p:nvSpPr>
        <p:spPr/>
        <p:txBody>
          <a:bodyPr/>
          <a:lstStyle/>
          <a:p>
            <a:r>
              <a:rPr lang="en-GB" dirty="0" smtClean="0"/>
              <a:t>Worked, didn’t it?</a:t>
            </a:r>
            <a:endParaRPr lang="en-IN" dirty="0"/>
          </a:p>
        </p:txBody>
      </p:sp>
      <p:sp>
        <p:nvSpPr>
          <p:cNvPr id="4" name="Subtitle 3"/>
          <p:cNvSpPr>
            <a:spLocks noGrp="1"/>
          </p:cNvSpPr>
          <p:nvPr>
            <p:ph type="subTitle" idx="3"/>
          </p:nvPr>
        </p:nvSpPr>
        <p:spPr>
          <a:xfrm>
            <a:off x="4431520" y="3684168"/>
            <a:ext cx="2626959" cy="853548"/>
          </a:xfrm>
        </p:spPr>
        <p:txBody>
          <a:bodyPr/>
          <a:lstStyle/>
          <a:p>
            <a:r>
              <a:rPr lang="en-GB" dirty="0" smtClean="0"/>
              <a:t>	Still no? Try using a replacement IC/different method of pulse generation.</a:t>
            </a:r>
            <a:endParaRPr lang="en-IN" dirty="0"/>
          </a:p>
        </p:txBody>
      </p:sp>
      <p:sp>
        <p:nvSpPr>
          <p:cNvPr id="7" name="Subtitle 6"/>
          <p:cNvSpPr>
            <a:spLocks noGrp="1"/>
          </p:cNvSpPr>
          <p:nvPr>
            <p:ph type="subTitle" idx="2"/>
          </p:nvPr>
        </p:nvSpPr>
        <p:spPr>
          <a:xfrm>
            <a:off x="4744950" y="2323911"/>
            <a:ext cx="2294828" cy="762418"/>
          </a:xfrm>
        </p:spPr>
        <p:txBody>
          <a:bodyPr/>
          <a:lstStyle/>
          <a:p>
            <a:r>
              <a:rPr lang="en-GB" dirty="0" smtClean="0"/>
              <a:t>No? Check connections, check IC inputs and outputs.</a:t>
            </a:r>
            <a:endParaRPr lang="en-IN" dirty="0"/>
          </a:p>
        </p:txBody>
      </p:sp>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236" y="0"/>
            <a:ext cx="1215764" cy="15733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42" name="Google Shape;1042;p60"/>
          <p:cNvPicPr preferRelativeResize="0"/>
          <p:nvPr/>
        </p:nvPicPr>
        <p:blipFill rotWithShape="1">
          <a:blip r:embed="rId3">
            <a:alphaModFix/>
          </a:blip>
          <a:srcRect l="50678" b="63213"/>
          <a:stretch/>
        </p:blipFill>
        <p:spPr>
          <a:xfrm>
            <a:off x="4634095" y="0"/>
            <a:ext cx="4509905" cy="1891926"/>
          </a:xfrm>
          <a:prstGeom prst="rect">
            <a:avLst/>
          </a:prstGeom>
          <a:noFill/>
          <a:ln>
            <a:noFill/>
          </a:ln>
        </p:spPr>
      </p:pic>
      <p:sp>
        <p:nvSpPr>
          <p:cNvPr id="23" name="Google Shape;1103;p63"/>
          <p:cNvSpPr txBox="1">
            <a:spLocks noGrp="1"/>
          </p:cNvSpPr>
          <p:nvPr>
            <p:ph type="title"/>
          </p:nvPr>
        </p:nvSpPr>
        <p:spPr>
          <a:xfrm>
            <a:off x="1376747" y="2068836"/>
            <a:ext cx="6514695" cy="12678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How would you do the same with a microcontroller?</a:t>
            </a:r>
            <a:endParaRPr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236" y="3570159"/>
            <a:ext cx="1215764" cy="157334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1106" name="Google Shape;1106;p63"/>
          <p:cNvPicPr preferRelativeResize="0"/>
          <p:nvPr/>
        </p:nvPicPr>
        <p:blipFill rotWithShape="1">
          <a:blip r:embed="rId3">
            <a:alphaModFix/>
          </a:blip>
          <a:srcRect l="60983" b="79002"/>
          <a:stretch/>
        </p:blipFill>
        <p:spPr>
          <a:xfrm>
            <a:off x="5575831" y="0"/>
            <a:ext cx="3566199" cy="1079998"/>
          </a:xfrm>
          <a:prstGeom prst="rect">
            <a:avLst/>
          </a:prstGeom>
          <a:noFill/>
          <a:ln>
            <a:noFill/>
          </a:ln>
        </p:spPr>
      </p:pic>
      <p:pic>
        <p:nvPicPr>
          <p:cNvPr id="1026" name="Picture 2" descr="baby's day out | Tumbl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203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0"/>
        <p:cNvGrpSpPr/>
        <p:nvPr/>
      </p:nvGrpSpPr>
      <p:grpSpPr>
        <a:xfrm>
          <a:off x="0" y="0"/>
          <a:ext cx="0" cy="0"/>
          <a:chOff x="0" y="0"/>
          <a:chExt cx="0" cy="0"/>
        </a:xfrm>
      </p:grpSpPr>
      <p:pic>
        <p:nvPicPr>
          <p:cNvPr id="1113" name="Google Shape;1113;p64"/>
          <p:cNvPicPr preferRelativeResize="0"/>
          <p:nvPr/>
        </p:nvPicPr>
        <p:blipFill rotWithShape="1">
          <a:blip r:embed="rId3">
            <a:alphaModFix/>
          </a:blip>
          <a:srcRect r="50389" b="74829"/>
          <a:stretch/>
        </p:blipFill>
        <p:spPr>
          <a:xfrm>
            <a:off x="0" y="-21827"/>
            <a:ext cx="4536472" cy="1294522"/>
          </a:xfrm>
          <a:prstGeom prst="rect">
            <a:avLst/>
          </a:prstGeom>
          <a:noFill/>
          <a:ln>
            <a:noFill/>
          </a:ln>
        </p:spPr>
      </p:pic>
      <p:sp>
        <p:nvSpPr>
          <p:cNvPr id="1111" name="Google Shape;1111;p64"/>
          <p:cNvSpPr txBox="1">
            <a:spLocks noGrp="1"/>
          </p:cNvSpPr>
          <p:nvPr>
            <p:ph type="title"/>
          </p:nvPr>
        </p:nvSpPr>
        <p:spPr>
          <a:xfrm>
            <a:off x="2607894" y="492022"/>
            <a:ext cx="3696612" cy="10303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IT IS NOW COMPLETE.</a:t>
            </a:r>
            <a:endParaRPr dirty="0"/>
          </a:p>
        </p:txBody>
      </p:sp>
      <p:sp>
        <p:nvSpPr>
          <p:cNvPr id="1112" name="Google Shape;1112;p64"/>
          <p:cNvSpPr txBox="1">
            <a:spLocks noGrp="1"/>
          </p:cNvSpPr>
          <p:nvPr>
            <p:ph type="subTitle" idx="1"/>
          </p:nvPr>
        </p:nvSpPr>
        <p:spPr>
          <a:xfrm>
            <a:off x="872400" y="1751450"/>
            <a:ext cx="7137744" cy="2271910"/>
          </a:xfrm>
          <a:prstGeom prst="rect">
            <a:avLst/>
          </a:prstGeom>
        </p:spPr>
        <p:txBody>
          <a:bodyPr spcFirstLastPara="1" wrap="square" lIns="91425" tIns="91425" rIns="91425" bIns="91425" anchor="t" anchorCtr="0">
            <a:noAutofit/>
          </a:bodyPr>
          <a:lstStyle/>
          <a:p>
            <a:pPr marL="158750" marR="50800" lvl="0" indent="0" algn="ctr" rtl="0">
              <a:lnSpc>
                <a:spcPct val="166000"/>
              </a:lnSpc>
              <a:spcBef>
                <a:spcPts val="1600"/>
              </a:spcBef>
              <a:spcAft>
                <a:spcPts val="0"/>
              </a:spcAft>
              <a:buClr>
                <a:schemeClr val="lt1"/>
              </a:buClr>
              <a:buSzPts val="1100"/>
              <a:buNone/>
            </a:pPr>
            <a:r>
              <a:rPr lang="en-GB" sz="1800" dirty="0" smtClean="0"/>
              <a:t>Eddie, </a:t>
            </a:r>
            <a:r>
              <a:rPr lang="en-GB" sz="1800" dirty="0" err="1" smtClean="0"/>
              <a:t>Norby</a:t>
            </a:r>
            <a:r>
              <a:rPr lang="en-GB" sz="1800" dirty="0" smtClean="0"/>
              <a:t> and </a:t>
            </a:r>
            <a:r>
              <a:rPr lang="en-GB" sz="1800" dirty="0" err="1" smtClean="0"/>
              <a:t>Veeko</a:t>
            </a:r>
            <a:r>
              <a:rPr lang="en-GB" sz="1800" dirty="0" smtClean="0"/>
              <a:t> have been successful in their prison break. Baby Bink better be on a lookout!</a:t>
            </a:r>
            <a:endParaRPr sz="1800" dirty="0" smtClean="0"/>
          </a:p>
          <a:p>
            <a:pPr marL="0" marR="50800" lvl="0" indent="0" algn="ctr" rtl="0">
              <a:lnSpc>
                <a:spcPct val="166000"/>
              </a:lnSpc>
              <a:spcBef>
                <a:spcPts val="0"/>
              </a:spcBef>
              <a:spcAft>
                <a:spcPts val="0"/>
              </a:spcAft>
              <a:buNone/>
            </a:pPr>
            <a:endParaRPr sz="1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70159"/>
            <a:ext cx="1215764" cy="15733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1171885" y="538675"/>
            <a:ext cx="68169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Problem statement</a:t>
            </a:r>
            <a:endParaRPr dirty="0"/>
          </a:p>
        </p:txBody>
      </p:sp>
      <p:sp>
        <p:nvSpPr>
          <p:cNvPr id="197" name="Google Shape;197;p37"/>
          <p:cNvSpPr txBox="1">
            <a:spLocks noGrp="1"/>
          </p:cNvSpPr>
          <p:nvPr>
            <p:ph type="body" idx="1"/>
          </p:nvPr>
        </p:nvSpPr>
        <p:spPr>
          <a:xfrm>
            <a:off x="954352" y="1535528"/>
            <a:ext cx="7251965" cy="324579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GB" sz="1400" dirty="0"/>
              <a:t>Eddie, </a:t>
            </a:r>
            <a:r>
              <a:rPr lang="en-GB" sz="1400" dirty="0" err="1"/>
              <a:t>Norby</a:t>
            </a:r>
            <a:r>
              <a:rPr lang="en-GB" sz="1400" dirty="0"/>
              <a:t> and </a:t>
            </a:r>
            <a:r>
              <a:rPr lang="en-GB" sz="1400" dirty="0" err="1"/>
              <a:t>Veeko</a:t>
            </a:r>
            <a:r>
              <a:rPr lang="en-GB" sz="1400" dirty="0"/>
              <a:t> kidnapped Baby Bink, and we all know how that ended. In short, their venture landed them in prison. In order to escape from prison, they need a bunch of supplies. They have a chisel and a tool set, they have food and water in case it takes too long. The only hurdle is in escaping the guard outside. They cannot see where the guard is from inside. But they have outside information that the guard takes a nap at time x (you can choose the time). Unfortunately for them, there is no way of knowing what time it is. Build a digital clock using ICs and other necessary components, and help the inmates keep track of time. </a:t>
            </a:r>
            <a:endParaRPr lang="en-GB" sz="1400" dirty="0" smtClean="0"/>
          </a:p>
          <a:p>
            <a:pPr marL="0" lvl="0" indent="0">
              <a:buClr>
                <a:schemeClr val="dk1"/>
              </a:buClr>
              <a:buSzPts val="1100"/>
              <a:buNone/>
            </a:pPr>
            <a:endParaRPr lang="en-GB" sz="1400" dirty="0" smtClean="0"/>
          </a:p>
          <a:p>
            <a:pPr marL="0" lvl="0" indent="0">
              <a:buClr>
                <a:schemeClr val="dk1"/>
              </a:buClr>
              <a:buSzPts val="1100"/>
              <a:buNone/>
            </a:pPr>
            <a:r>
              <a:rPr lang="en-GB" sz="1400" dirty="0" smtClean="0"/>
              <a:t>Instructions:</a:t>
            </a:r>
          </a:p>
          <a:p>
            <a:pPr marL="0" lvl="0" indent="0">
              <a:buClr>
                <a:schemeClr val="dk1"/>
              </a:buClr>
              <a:buSzPts val="1100"/>
              <a:buNone/>
            </a:pPr>
            <a:r>
              <a:rPr lang="en-GB" sz="1400" dirty="0"/>
              <a:t>	</a:t>
            </a:r>
            <a:r>
              <a:rPr lang="en-GB" sz="1400" dirty="0" smtClean="0"/>
              <a:t>1</a:t>
            </a:r>
            <a:r>
              <a:rPr lang="en-GB" sz="1400" dirty="0"/>
              <a:t>. Usage of microcontroller is NOT allowed</a:t>
            </a:r>
            <a:r>
              <a:rPr lang="en-GB" sz="1400" dirty="0" smtClean="0"/>
              <a:t>.</a:t>
            </a:r>
          </a:p>
          <a:p>
            <a:pPr marL="0" lvl="0" indent="0">
              <a:buClr>
                <a:schemeClr val="dk1"/>
              </a:buClr>
              <a:buSzPts val="1100"/>
              <a:buNone/>
            </a:pPr>
            <a:r>
              <a:rPr lang="en-GB" sz="1400" dirty="0"/>
              <a:t>	</a:t>
            </a:r>
            <a:r>
              <a:rPr lang="en-GB" sz="1400" dirty="0" smtClean="0"/>
              <a:t>2</a:t>
            </a:r>
            <a:r>
              <a:rPr lang="en-GB" sz="1400" dirty="0"/>
              <a:t>. The clock has to be precise to minutes. You can choose the 12-hour or </a:t>
            </a:r>
            <a:r>
              <a:rPr lang="en-GB" sz="1400" dirty="0" smtClean="0"/>
              <a:t>	24-hour 	format.</a:t>
            </a:r>
          </a:p>
          <a:p>
            <a:pPr marL="0" lvl="0" indent="0">
              <a:buClr>
                <a:schemeClr val="dk1"/>
              </a:buClr>
              <a:buSzPts val="1100"/>
              <a:buNone/>
            </a:pPr>
            <a:r>
              <a:rPr lang="en-GB" sz="1400" dirty="0"/>
              <a:t>	</a:t>
            </a:r>
            <a:r>
              <a:rPr lang="en-GB" sz="1400" dirty="0" smtClean="0"/>
              <a:t>3</a:t>
            </a:r>
            <a:r>
              <a:rPr lang="en-GB" sz="1400" dirty="0"/>
              <a:t>. The time has to be displayed in hexadecimal system.</a:t>
            </a:r>
            <a:endParaRPr sz="1400" dirty="0"/>
          </a:p>
        </p:txBody>
      </p:sp>
      <p:pic>
        <p:nvPicPr>
          <p:cNvPr id="198" name="Google Shape;198;p37"/>
          <p:cNvPicPr preferRelativeResize="0"/>
          <p:nvPr/>
        </p:nvPicPr>
        <p:blipFill rotWithShape="1">
          <a:blip r:embed="rId3">
            <a:alphaModFix/>
          </a:blip>
          <a:srcRect l="21" r="69784" b="62699"/>
          <a:stretch/>
        </p:blipFill>
        <p:spPr>
          <a:xfrm>
            <a:off x="1950" y="-22034"/>
            <a:ext cx="2760921" cy="1918772"/>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236" y="0"/>
            <a:ext cx="1215764" cy="157334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pSp>
        <p:nvGrpSpPr>
          <p:cNvPr id="284" name="Google Shape;284;p41"/>
          <p:cNvGrpSpPr/>
          <p:nvPr/>
        </p:nvGrpSpPr>
        <p:grpSpPr>
          <a:xfrm>
            <a:off x="1504757" y="1969775"/>
            <a:ext cx="1154479" cy="961175"/>
            <a:chOff x="1573150" y="3305631"/>
            <a:chExt cx="1659450" cy="1381594"/>
          </a:xfrm>
        </p:grpSpPr>
        <p:sp>
          <p:nvSpPr>
            <p:cNvPr id="285" name="Google Shape;285;p41"/>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1"/>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1"/>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1"/>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41"/>
          <p:cNvGrpSpPr/>
          <p:nvPr/>
        </p:nvGrpSpPr>
        <p:grpSpPr>
          <a:xfrm>
            <a:off x="4218797" y="1969775"/>
            <a:ext cx="1154479" cy="961175"/>
            <a:chOff x="1573150" y="3305631"/>
            <a:chExt cx="1659450" cy="1381594"/>
          </a:xfrm>
        </p:grpSpPr>
        <p:sp>
          <p:nvSpPr>
            <p:cNvPr id="291" name="Google Shape;291;p41"/>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1"/>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1"/>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1"/>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41"/>
          <p:cNvGrpSpPr/>
          <p:nvPr/>
        </p:nvGrpSpPr>
        <p:grpSpPr>
          <a:xfrm>
            <a:off x="6932836" y="1969775"/>
            <a:ext cx="1154479" cy="961175"/>
            <a:chOff x="1573150" y="3305631"/>
            <a:chExt cx="1659450" cy="1381594"/>
          </a:xfrm>
        </p:grpSpPr>
        <p:sp>
          <p:nvSpPr>
            <p:cNvPr id="297" name="Google Shape;297;p41"/>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2" name="Google Shape;302;p41"/>
          <p:cNvCxnSpPr/>
          <p:nvPr/>
        </p:nvCxnSpPr>
        <p:spPr>
          <a:xfrm rot="10800000" flipH="1">
            <a:off x="1606875" y="2489637"/>
            <a:ext cx="7936500" cy="18600"/>
          </a:xfrm>
          <a:prstGeom prst="straightConnector1">
            <a:avLst/>
          </a:prstGeom>
          <a:noFill/>
          <a:ln w="38100" cap="flat" cmpd="sng">
            <a:solidFill>
              <a:schemeClr val="lt2"/>
            </a:solidFill>
            <a:prstDash val="dot"/>
            <a:round/>
            <a:headEnd type="none" w="med" len="med"/>
            <a:tailEnd type="none" w="med" len="med"/>
          </a:ln>
        </p:spPr>
      </p:cxnSp>
      <p:sp>
        <p:nvSpPr>
          <p:cNvPr id="303" name="Google Shape;303;p41"/>
          <p:cNvSpPr txBox="1"/>
          <p:nvPr/>
        </p:nvSpPr>
        <p:spPr>
          <a:xfrm>
            <a:off x="1220299" y="2239775"/>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solidFill>
                  <a:schemeClr val="lt1"/>
                </a:solidFill>
                <a:latin typeface="Lora"/>
                <a:ea typeface="Lora"/>
                <a:cs typeface="Lora"/>
                <a:sym typeface="Lora"/>
              </a:rPr>
              <a:t>Pulse generation</a:t>
            </a:r>
            <a:endParaRPr sz="1600" b="1" dirty="0">
              <a:solidFill>
                <a:schemeClr val="lt1"/>
              </a:solidFill>
              <a:latin typeface="Lora"/>
              <a:ea typeface="Lora"/>
              <a:cs typeface="Lora"/>
              <a:sym typeface="Lora"/>
            </a:endParaRPr>
          </a:p>
        </p:txBody>
      </p:sp>
      <p:sp>
        <p:nvSpPr>
          <p:cNvPr id="304" name="Google Shape;304;p41"/>
          <p:cNvSpPr txBox="1"/>
          <p:nvPr/>
        </p:nvSpPr>
        <p:spPr>
          <a:xfrm>
            <a:off x="3939623" y="2181566"/>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smtClean="0">
                <a:solidFill>
                  <a:schemeClr val="lt1"/>
                </a:solidFill>
                <a:latin typeface="Lora"/>
                <a:ea typeface="Lora"/>
                <a:cs typeface="Lora"/>
                <a:sym typeface="Lora"/>
              </a:rPr>
              <a:t>Mod-60 counter</a:t>
            </a:r>
            <a:endParaRPr sz="1600" b="1" dirty="0">
              <a:solidFill>
                <a:schemeClr val="lt1"/>
              </a:solidFill>
              <a:latin typeface="Lora"/>
              <a:ea typeface="Lora"/>
              <a:cs typeface="Lora"/>
              <a:sym typeface="Lora"/>
            </a:endParaRPr>
          </a:p>
        </p:txBody>
      </p:sp>
      <p:sp>
        <p:nvSpPr>
          <p:cNvPr id="305" name="Google Shape;305;p41"/>
          <p:cNvSpPr txBox="1"/>
          <p:nvPr/>
        </p:nvSpPr>
        <p:spPr>
          <a:xfrm>
            <a:off x="6683633" y="2203022"/>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solidFill>
                  <a:schemeClr val="lt1"/>
                </a:solidFill>
                <a:latin typeface="Lora"/>
                <a:ea typeface="Lora"/>
                <a:cs typeface="Lora"/>
                <a:sym typeface="Lora"/>
              </a:rPr>
              <a:t>Mod-12/Mod-24 counter</a:t>
            </a:r>
            <a:endParaRPr sz="1600" b="1" dirty="0">
              <a:solidFill>
                <a:schemeClr val="lt1"/>
              </a:solidFill>
              <a:latin typeface="Lora"/>
              <a:ea typeface="Lora"/>
              <a:cs typeface="Lora"/>
              <a:sym typeface="Lora"/>
            </a:endParaRPr>
          </a:p>
        </p:txBody>
      </p:sp>
      <p:sp>
        <p:nvSpPr>
          <p:cNvPr id="306" name="Google Shape;306;p41"/>
          <p:cNvSpPr txBox="1"/>
          <p:nvPr/>
        </p:nvSpPr>
        <p:spPr>
          <a:xfrm>
            <a:off x="749350" y="3140600"/>
            <a:ext cx="2221800" cy="53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solidFill>
                  <a:srgbClr val="434343"/>
                </a:solidFill>
                <a:latin typeface="Cabin Regular"/>
                <a:ea typeface="Cabin Regular"/>
                <a:cs typeface="Cabin Regular"/>
                <a:sym typeface="Cabin Regular"/>
              </a:rPr>
              <a:t>This can be done using a 555-timer IC in </a:t>
            </a:r>
            <a:r>
              <a:rPr lang="en-GB" dirty="0" err="1" smtClean="0">
                <a:solidFill>
                  <a:srgbClr val="434343"/>
                </a:solidFill>
                <a:latin typeface="Cabin Regular"/>
                <a:ea typeface="Cabin Regular"/>
                <a:cs typeface="Cabin Regular"/>
                <a:sym typeface="Cabin Regular"/>
              </a:rPr>
              <a:t>astable</a:t>
            </a:r>
            <a:r>
              <a:rPr lang="en-GB" dirty="0" smtClean="0">
                <a:solidFill>
                  <a:srgbClr val="434343"/>
                </a:solidFill>
                <a:latin typeface="Cabin Regular"/>
                <a:ea typeface="Cabin Regular"/>
                <a:cs typeface="Cabin Regular"/>
                <a:sym typeface="Cabin Regular"/>
              </a:rPr>
              <a:t> mode.</a:t>
            </a:r>
            <a:endParaRPr dirty="0">
              <a:solidFill>
                <a:srgbClr val="434343"/>
              </a:solidFill>
              <a:latin typeface="Cabin Regular"/>
              <a:ea typeface="Cabin Regular"/>
              <a:cs typeface="Cabin Regular"/>
              <a:sym typeface="Cabin Regular"/>
            </a:endParaRPr>
          </a:p>
        </p:txBody>
      </p:sp>
      <p:cxnSp>
        <p:nvCxnSpPr>
          <p:cNvPr id="307" name="Google Shape;307;p41"/>
          <p:cNvCxnSpPr/>
          <p:nvPr/>
        </p:nvCxnSpPr>
        <p:spPr>
          <a:xfrm>
            <a:off x="1849049" y="2687613"/>
            <a:ext cx="0" cy="495300"/>
          </a:xfrm>
          <a:prstGeom prst="straightConnector1">
            <a:avLst/>
          </a:prstGeom>
          <a:noFill/>
          <a:ln w="38100" cap="flat" cmpd="sng">
            <a:solidFill>
              <a:schemeClr val="lt2"/>
            </a:solidFill>
            <a:prstDash val="dot"/>
            <a:round/>
            <a:headEnd type="none" w="med" len="med"/>
            <a:tailEnd type="none" w="med" len="med"/>
          </a:ln>
        </p:spPr>
      </p:cxnSp>
      <p:cxnSp>
        <p:nvCxnSpPr>
          <p:cNvPr id="308" name="Google Shape;308;p41"/>
          <p:cNvCxnSpPr/>
          <p:nvPr/>
        </p:nvCxnSpPr>
        <p:spPr>
          <a:xfrm flipH="1">
            <a:off x="3874567" y="2710060"/>
            <a:ext cx="19035" cy="461747"/>
          </a:xfrm>
          <a:prstGeom prst="straightConnector1">
            <a:avLst/>
          </a:prstGeom>
          <a:noFill/>
          <a:ln w="38100" cap="flat" cmpd="sng">
            <a:solidFill>
              <a:schemeClr val="lt2"/>
            </a:solidFill>
            <a:prstDash val="dot"/>
            <a:round/>
            <a:headEnd type="none" w="med" len="med"/>
            <a:tailEnd type="none" w="med" len="med"/>
          </a:ln>
        </p:spPr>
      </p:cxnSp>
      <p:cxnSp>
        <p:nvCxnSpPr>
          <p:cNvPr id="309" name="Google Shape;309;p41"/>
          <p:cNvCxnSpPr/>
          <p:nvPr/>
        </p:nvCxnSpPr>
        <p:spPr>
          <a:xfrm>
            <a:off x="8188116" y="2687613"/>
            <a:ext cx="0" cy="495300"/>
          </a:xfrm>
          <a:prstGeom prst="straightConnector1">
            <a:avLst/>
          </a:prstGeom>
          <a:noFill/>
          <a:ln w="38100" cap="flat" cmpd="sng">
            <a:solidFill>
              <a:schemeClr val="lt2"/>
            </a:solidFill>
            <a:prstDash val="dot"/>
            <a:round/>
            <a:headEnd type="none" w="med" len="med"/>
            <a:tailEnd type="none" w="med" len="med"/>
          </a:ln>
        </p:spPr>
      </p:cxnSp>
      <p:sp>
        <p:nvSpPr>
          <p:cNvPr id="310" name="Google Shape;310;p41"/>
          <p:cNvSpPr txBox="1"/>
          <p:nvPr/>
        </p:nvSpPr>
        <p:spPr>
          <a:xfrm>
            <a:off x="3464112" y="3140600"/>
            <a:ext cx="2221800" cy="53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solidFill>
                  <a:srgbClr val="434343"/>
                </a:solidFill>
                <a:latin typeface="Cabin Regular"/>
                <a:ea typeface="Cabin Regular"/>
                <a:cs typeface="Cabin Regular"/>
                <a:sym typeface="Cabin Regular"/>
              </a:rPr>
              <a:t>To count up to 60 minutes. We start from minutes because that is the problem requirement.</a:t>
            </a:r>
            <a:endParaRPr dirty="0">
              <a:solidFill>
                <a:srgbClr val="434343"/>
              </a:solidFill>
              <a:latin typeface="Cabin Regular"/>
              <a:ea typeface="Cabin Regular"/>
              <a:cs typeface="Cabin Regular"/>
              <a:sym typeface="Cabin Regular"/>
            </a:endParaRPr>
          </a:p>
        </p:txBody>
      </p:sp>
      <p:sp>
        <p:nvSpPr>
          <p:cNvPr id="311" name="Google Shape;311;p41"/>
          <p:cNvSpPr txBox="1"/>
          <p:nvPr/>
        </p:nvSpPr>
        <p:spPr>
          <a:xfrm>
            <a:off x="6162599" y="3140600"/>
            <a:ext cx="2221800" cy="53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rgbClr val="434343"/>
                </a:solidFill>
                <a:latin typeface="Cabin Regular"/>
                <a:ea typeface="Cabin Regular"/>
                <a:cs typeface="Cabin Regular"/>
                <a:sym typeface="Cabin Regular"/>
              </a:rPr>
              <a:t>The question gives us the liberty to </a:t>
            </a:r>
            <a:r>
              <a:rPr lang="en" dirty="0" smtClean="0">
                <a:solidFill>
                  <a:srgbClr val="434343"/>
                </a:solidFill>
                <a:latin typeface="Cabin Regular"/>
                <a:ea typeface="Cabin Regular"/>
                <a:cs typeface="Cabin Regular"/>
                <a:sym typeface="Cabin Regular"/>
              </a:rPr>
              <a:t>choose </a:t>
            </a:r>
            <a:r>
              <a:rPr lang="en" dirty="0" smtClean="0">
                <a:solidFill>
                  <a:srgbClr val="434343"/>
                </a:solidFill>
                <a:latin typeface="Cabin Regular"/>
                <a:ea typeface="Cabin Regular"/>
                <a:cs typeface="Cabin Regular"/>
                <a:sym typeface="Cabin Regular"/>
              </a:rPr>
              <a:t>the format.</a:t>
            </a:r>
            <a:endParaRPr dirty="0">
              <a:solidFill>
                <a:srgbClr val="434343"/>
              </a:solidFill>
              <a:latin typeface="Cabin Regular"/>
              <a:ea typeface="Cabin Regular"/>
              <a:cs typeface="Cabin Regular"/>
              <a:sym typeface="Cabin Regular"/>
            </a:endParaRPr>
          </a:p>
        </p:txBody>
      </p:sp>
      <p:sp>
        <p:nvSpPr>
          <p:cNvPr id="312" name="Google Shape;312;p41"/>
          <p:cNvSpPr txBox="1">
            <a:spLocks noGrp="1"/>
          </p:cNvSpPr>
          <p:nvPr>
            <p:ph type="title"/>
          </p:nvPr>
        </p:nvSpPr>
        <p:spPr>
          <a:xfrm>
            <a:off x="2580600" y="542475"/>
            <a:ext cx="3982800" cy="831600"/>
          </a:xfrm>
          <a:prstGeom prst="rect">
            <a:avLst/>
          </a:prstGeom>
        </p:spPr>
        <p:txBody>
          <a:bodyPr spcFirstLastPara="1" wrap="square" lIns="91425" tIns="169200" rIns="91425" bIns="91425" anchor="t" anchorCtr="0">
            <a:noAutofit/>
          </a:bodyPr>
          <a:lstStyle/>
          <a:p>
            <a:pPr marL="0" lvl="0" indent="0" algn="ctr" rtl="0">
              <a:spcBef>
                <a:spcPts val="0"/>
              </a:spcBef>
              <a:spcAft>
                <a:spcPts val="0"/>
              </a:spcAft>
              <a:buNone/>
            </a:pPr>
            <a:r>
              <a:rPr lang="en" dirty="0" smtClean="0"/>
              <a:t>STEPS</a:t>
            </a:r>
            <a:endParaRPr dirty="0"/>
          </a:p>
        </p:txBody>
      </p:sp>
      <p:pic>
        <p:nvPicPr>
          <p:cNvPr id="313" name="Google Shape;313;p41"/>
          <p:cNvPicPr preferRelativeResize="0"/>
          <p:nvPr/>
        </p:nvPicPr>
        <p:blipFill rotWithShape="1">
          <a:blip r:embed="rId3">
            <a:alphaModFix/>
          </a:blip>
          <a:srcRect r="41633" b="61704"/>
          <a:stretch/>
        </p:blipFill>
        <p:spPr>
          <a:xfrm>
            <a:off x="4550" y="-21834"/>
            <a:ext cx="5337053" cy="1969578"/>
          </a:xfrm>
          <a:prstGeom prst="rect">
            <a:avLst/>
          </a:prstGeom>
          <a:noFill/>
          <a:ln>
            <a:noFill/>
          </a:ln>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236" y="0"/>
            <a:ext cx="1215764" cy="157334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pSp>
        <p:nvGrpSpPr>
          <p:cNvPr id="203" name="Google Shape;203;p38"/>
          <p:cNvGrpSpPr/>
          <p:nvPr/>
        </p:nvGrpSpPr>
        <p:grpSpPr>
          <a:xfrm>
            <a:off x="6817633" y="3326805"/>
            <a:ext cx="1022885" cy="851615"/>
            <a:chOff x="1573150" y="3305631"/>
            <a:chExt cx="1659450" cy="1381594"/>
          </a:xfrm>
        </p:grpSpPr>
        <p:sp>
          <p:nvSpPr>
            <p:cNvPr id="204" name="Google Shape;204;p38"/>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8"/>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8"/>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8"/>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8"/>
          <p:cNvGrpSpPr/>
          <p:nvPr/>
        </p:nvGrpSpPr>
        <p:grpSpPr>
          <a:xfrm>
            <a:off x="1561011" y="3326805"/>
            <a:ext cx="1022885" cy="851615"/>
            <a:chOff x="1573150" y="3305631"/>
            <a:chExt cx="1659450" cy="1381594"/>
          </a:xfrm>
        </p:grpSpPr>
        <p:sp>
          <p:nvSpPr>
            <p:cNvPr id="210" name="Google Shape;210;p38"/>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8"/>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8"/>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8"/>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8"/>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8"/>
          <p:cNvGrpSpPr/>
          <p:nvPr/>
        </p:nvGrpSpPr>
        <p:grpSpPr>
          <a:xfrm>
            <a:off x="6817833" y="1802805"/>
            <a:ext cx="1022885" cy="851615"/>
            <a:chOff x="1573150" y="3305631"/>
            <a:chExt cx="1659450" cy="1381594"/>
          </a:xfrm>
        </p:grpSpPr>
        <p:sp>
          <p:nvSpPr>
            <p:cNvPr id="216" name="Google Shape;216;p38"/>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8"/>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8"/>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8"/>
          <p:cNvGrpSpPr/>
          <p:nvPr/>
        </p:nvGrpSpPr>
        <p:grpSpPr>
          <a:xfrm>
            <a:off x="1608283" y="1802805"/>
            <a:ext cx="1022885" cy="851615"/>
            <a:chOff x="1573150" y="3305631"/>
            <a:chExt cx="1659450" cy="1381594"/>
          </a:xfrm>
        </p:grpSpPr>
        <p:sp>
          <p:nvSpPr>
            <p:cNvPr id="222" name="Google Shape;222;p38"/>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8"/>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8"/>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8"/>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8"/>
          <p:cNvGrpSpPr/>
          <p:nvPr/>
        </p:nvGrpSpPr>
        <p:grpSpPr>
          <a:xfrm>
            <a:off x="4212958" y="3326805"/>
            <a:ext cx="1022885" cy="851615"/>
            <a:chOff x="1573150" y="3305631"/>
            <a:chExt cx="1659450" cy="1381594"/>
          </a:xfrm>
        </p:grpSpPr>
        <p:sp>
          <p:nvSpPr>
            <p:cNvPr id="228" name="Google Shape;228;p38"/>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8"/>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8"/>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8"/>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38"/>
          <p:cNvGrpSpPr/>
          <p:nvPr/>
        </p:nvGrpSpPr>
        <p:grpSpPr>
          <a:xfrm>
            <a:off x="4149033" y="1802805"/>
            <a:ext cx="1022885" cy="851615"/>
            <a:chOff x="1573150" y="3305631"/>
            <a:chExt cx="1659450" cy="1381594"/>
          </a:xfrm>
        </p:grpSpPr>
        <p:sp>
          <p:nvSpPr>
            <p:cNvPr id="234" name="Google Shape;234;p38"/>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38"/>
          <p:cNvSpPr/>
          <p:nvPr/>
        </p:nvSpPr>
        <p:spPr>
          <a:xfrm>
            <a:off x="2152925" y="542475"/>
            <a:ext cx="4827000" cy="831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40" name="Google Shape;240;p38"/>
          <p:cNvSpPr/>
          <p:nvPr/>
        </p:nvSpPr>
        <p:spPr>
          <a:xfrm>
            <a:off x="1446625" y="1228738"/>
            <a:ext cx="123392" cy="145330"/>
          </a:xfrm>
          <a:custGeom>
            <a:avLst/>
            <a:gdLst/>
            <a:ahLst/>
            <a:cxnLst/>
            <a:rect l="l" t="t" r="r" b="b"/>
            <a:pathLst>
              <a:path w="2188" h="2577" extrusionOk="0">
                <a:moveTo>
                  <a:pt x="1572" y="0"/>
                </a:moveTo>
                <a:cubicBezTo>
                  <a:pt x="1554" y="0"/>
                  <a:pt x="1534" y="1"/>
                  <a:pt x="1515" y="2"/>
                </a:cubicBezTo>
                <a:cubicBezTo>
                  <a:pt x="1333" y="11"/>
                  <a:pt x="1149" y="36"/>
                  <a:pt x="966" y="53"/>
                </a:cubicBezTo>
                <a:cubicBezTo>
                  <a:pt x="768" y="274"/>
                  <a:pt x="583" y="511"/>
                  <a:pt x="368" y="714"/>
                </a:cubicBezTo>
                <a:cubicBezTo>
                  <a:pt x="173" y="897"/>
                  <a:pt x="154" y="1122"/>
                  <a:pt x="335" y="1246"/>
                </a:cubicBezTo>
                <a:cubicBezTo>
                  <a:pt x="778" y="1551"/>
                  <a:pt x="602" y="1775"/>
                  <a:pt x="311" y="2039"/>
                </a:cubicBezTo>
                <a:cubicBezTo>
                  <a:pt x="181" y="2157"/>
                  <a:pt x="0" y="2335"/>
                  <a:pt x="137" y="2499"/>
                </a:cubicBezTo>
                <a:cubicBezTo>
                  <a:pt x="184" y="2556"/>
                  <a:pt x="252" y="2577"/>
                  <a:pt x="327" y="2577"/>
                </a:cubicBezTo>
                <a:cubicBezTo>
                  <a:pt x="433" y="2577"/>
                  <a:pt x="556" y="2535"/>
                  <a:pt x="658" y="2496"/>
                </a:cubicBezTo>
                <a:cubicBezTo>
                  <a:pt x="1087" y="2333"/>
                  <a:pt x="1514" y="2165"/>
                  <a:pt x="1941" y="2000"/>
                </a:cubicBezTo>
                <a:cubicBezTo>
                  <a:pt x="1970" y="1543"/>
                  <a:pt x="1888" y="1085"/>
                  <a:pt x="2044" y="629"/>
                </a:cubicBezTo>
                <a:cubicBezTo>
                  <a:pt x="2187" y="202"/>
                  <a:pt x="1978" y="0"/>
                  <a:pt x="1572" y="0"/>
                </a:cubicBezTo>
                <a:close/>
              </a:path>
            </a:pathLst>
          </a:custGeom>
          <a:solidFill>
            <a:srgbClr val="E3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txBox="1">
            <a:spLocks noGrp="1"/>
          </p:cNvSpPr>
          <p:nvPr>
            <p:ph type="title"/>
          </p:nvPr>
        </p:nvSpPr>
        <p:spPr>
          <a:xfrm>
            <a:off x="2152925" y="542475"/>
            <a:ext cx="48270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GANG MEMBERS</a:t>
            </a:r>
            <a:endParaRPr dirty="0"/>
          </a:p>
        </p:txBody>
      </p:sp>
      <p:sp>
        <p:nvSpPr>
          <p:cNvPr id="246" name="Google Shape;246;p38"/>
          <p:cNvSpPr txBox="1">
            <a:spLocks noGrp="1"/>
          </p:cNvSpPr>
          <p:nvPr>
            <p:ph type="title" idx="6"/>
          </p:nvPr>
        </p:nvSpPr>
        <p:spPr>
          <a:xfrm>
            <a:off x="3500822" y="1971801"/>
            <a:ext cx="2631719" cy="7974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smtClean="0"/>
              <a:t>Binary Counter</a:t>
            </a:r>
            <a:endParaRPr dirty="0"/>
          </a:p>
        </p:txBody>
      </p:sp>
      <p:sp>
        <p:nvSpPr>
          <p:cNvPr id="252" name="Google Shape;252;p38"/>
          <p:cNvSpPr txBox="1">
            <a:spLocks noGrp="1"/>
          </p:cNvSpPr>
          <p:nvPr>
            <p:ph type="title" idx="15"/>
          </p:nvPr>
        </p:nvSpPr>
        <p:spPr>
          <a:xfrm>
            <a:off x="6132541" y="1974952"/>
            <a:ext cx="2312271" cy="791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smtClean="0"/>
              <a:t>7-segment display</a:t>
            </a:r>
            <a:endParaRPr dirty="0"/>
          </a:p>
        </p:txBody>
      </p:sp>
      <p:sp>
        <p:nvSpPr>
          <p:cNvPr id="255" name="Google Shape;255;p38"/>
          <p:cNvSpPr txBox="1">
            <a:spLocks noGrp="1"/>
          </p:cNvSpPr>
          <p:nvPr>
            <p:ph type="title" idx="18"/>
          </p:nvPr>
        </p:nvSpPr>
        <p:spPr>
          <a:xfrm>
            <a:off x="1558367" y="3725720"/>
            <a:ext cx="3260528" cy="11156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smtClean="0"/>
              <a:t>7-segment display decoder/driver</a:t>
            </a:r>
            <a:endParaRPr dirty="0"/>
          </a:p>
        </p:txBody>
      </p:sp>
      <p:sp>
        <p:nvSpPr>
          <p:cNvPr id="259" name="Google Shape;259;p38"/>
          <p:cNvSpPr txBox="1">
            <a:spLocks noGrp="1"/>
          </p:cNvSpPr>
          <p:nvPr>
            <p:ph type="title" idx="3"/>
          </p:nvPr>
        </p:nvSpPr>
        <p:spPr>
          <a:xfrm>
            <a:off x="914706" y="1737038"/>
            <a:ext cx="2275719" cy="12669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Pulse generator</a:t>
            </a:r>
            <a:endParaRPr dirty="0"/>
          </a:p>
        </p:txBody>
      </p:sp>
      <p:pic>
        <p:nvPicPr>
          <p:cNvPr id="260" name="Google Shape;260;p38"/>
          <p:cNvPicPr preferRelativeResize="0"/>
          <p:nvPr/>
        </p:nvPicPr>
        <p:blipFill rotWithShape="1">
          <a:blip r:embed="rId3">
            <a:alphaModFix/>
          </a:blip>
          <a:srcRect r="40015" b="64956"/>
          <a:stretch/>
        </p:blipFill>
        <p:spPr>
          <a:xfrm>
            <a:off x="0" y="-22046"/>
            <a:ext cx="5484897" cy="1802599"/>
          </a:xfrm>
          <a:prstGeom prst="rect">
            <a:avLst/>
          </a:prstGeom>
          <a:noFill/>
          <a:ln>
            <a:noFill/>
          </a:ln>
        </p:spPr>
      </p:pic>
      <p:sp>
        <p:nvSpPr>
          <p:cNvPr id="66" name="Google Shape;252;p38"/>
          <p:cNvSpPr txBox="1">
            <a:spLocks noGrp="1"/>
          </p:cNvSpPr>
          <p:nvPr>
            <p:ph type="title" idx="15"/>
          </p:nvPr>
        </p:nvSpPr>
        <p:spPr>
          <a:xfrm>
            <a:off x="5241904" y="3862639"/>
            <a:ext cx="2417194" cy="791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smtClean="0"/>
              <a:t>Basic Logic gates</a:t>
            </a:r>
            <a:endParaRPr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236" y="0"/>
            <a:ext cx="1215764" cy="157334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2" descr="Scrolling Number Display in a Cluster of 8 Seven Segment Displays using  Arduino « Funny Electronic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98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title"/>
          </p:nvPr>
        </p:nvSpPr>
        <p:spPr>
          <a:xfrm>
            <a:off x="2338892" y="989528"/>
            <a:ext cx="3971565" cy="9055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Pulse generation</a:t>
            </a:r>
            <a:endParaRPr dirty="0"/>
          </a:p>
        </p:txBody>
      </p:sp>
      <p:pic>
        <p:nvPicPr>
          <p:cNvPr id="275" name="Google Shape;275;p40"/>
          <p:cNvPicPr preferRelativeResize="0"/>
          <p:nvPr/>
        </p:nvPicPr>
        <p:blipFill rotWithShape="1">
          <a:blip r:embed="rId3">
            <a:alphaModFix/>
          </a:blip>
          <a:srcRect r="77787" b="26313"/>
          <a:stretch/>
        </p:blipFill>
        <p:spPr>
          <a:xfrm>
            <a:off x="0" y="0"/>
            <a:ext cx="2030906" cy="3790075"/>
          </a:xfrm>
          <a:prstGeom prst="rect">
            <a:avLst/>
          </a:prstGeom>
          <a:noFill/>
          <a:ln>
            <a:noFill/>
          </a:ln>
        </p:spPr>
      </p:pic>
      <p:pic>
        <p:nvPicPr>
          <p:cNvPr id="277" name="Google Shape;277;p40"/>
          <p:cNvPicPr preferRelativeResize="0"/>
          <p:nvPr/>
        </p:nvPicPr>
        <p:blipFill rotWithShape="1">
          <a:blip r:embed="rId4">
            <a:alphaModFix/>
          </a:blip>
          <a:srcRect r="77789" b="26324"/>
          <a:stretch/>
        </p:blipFill>
        <p:spPr>
          <a:xfrm>
            <a:off x="0" y="-22034"/>
            <a:ext cx="2030906" cy="3790075"/>
          </a:xfrm>
          <a:prstGeom prst="rect">
            <a:avLst/>
          </a:prstGeom>
          <a:noFill/>
          <a:ln>
            <a:noFill/>
          </a:ln>
        </p:spPr>
      </p:pic>
      <p:pic>
        <p:nvPicPr>
          <p:cNvPr id="278" name="Google Shape;278;p40"/>
          <p:cNvPicPr preferRelativeResize="0"/>
          <p:nvPr/>
        </p:nvPicPr>
        <p:blipFill rotWithShape="1">
          <a:blip r:embed="rId5">
            <a:alphaModFix/>
          </a:blip>
          <a:srcRect l="58520" r="-338" b="65612"/>
          <a:stretch/>
        </p:blipFill>
        <p:spPr>
          <a:xfrm>
            <a:off x="5320850" y="0"/>
            <a:ext cx="3899624" cy="1804123"/>
          </a:xfrm>
          <a:prstGeom prst="rect">
            <a:avLst/>
          </a:prstGeom>
          <a:noFill/>
          <a:ln>
            <a:noFill/>
          </a:ln>
        </p:spPr>
      </p:pic>
      <p:pic>
        <p:nvPicPr>
          <p:cNvPr id="279" name="Google Shape;279;p40"/>
          <p:cNvPicPr preferRelativeResize="0"/>
          <p:nvPr/>
        </p:nvPicPr>
        <p:blipFill rotWithShape="1">
          <a:blip r:embed="rId5">
            <a:alphaModFix/>
          </a:blip>
          <a:srcRect l="58520" t="74552" r="-338"/>
          <a:stretch/>
        </p:blipFill>
        <p:spPr>
          <a:xfrm>
            <a:off x="5320850" y="3834626"/>
            <a:ext cx="3823150" cy="1308875"/>
          </a:xfrm>
          <a:prstGeom prst="rect">
            <a:avLst/>
          </a:prstGeom>
          <a:noFill/>
          <a:ln>
            <a:no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572322"/>
            <a:ext cx="1215764" cy="1573341"/>
          </a:xfrm>
          <a:prstGeom prst="rect">
            <a:avLst/>
          </a:prstGeom>
        </p:spPr>
      </p:pic>
      <p:sp>
        <p:nvSpPr>
          <p:cNvPr id="2" name="Subtitle 1"/>
          <p:cNvSpPr>
            <a:spLocks noGrp="1"/>
          </p:cNvSpPr>
          <p:nvPr>
            <p:ph type="subTitle" idx="1"/>
          </p:nvPr>
        </p:nvSpPr>
        <p:spPr>
          <a:xfrm>
            <a:off x="2721924" y="2325612"/>
            <a:ext cx="3205500" cy="1418100"/>
          </a:xfrm>
        </p:spPr>
        <p:txBody>
          <a:bodyPr/>
          <a:lstStyle/>
          <a:p>
            <a:r>
              <a:rPr lang="en-GB" dirty="0" smtClean="0"/>
              <a:t>This can be done using a 555-timer IC in </a:t>
            </a:r>
            <a:r>
              <a:rPr lang="en-GB" dirty="0" err="1" smtClean="0"/>
              <a:t>astable</a:t>
            </a:r>
            <a:r>
              <a:rPr lang="en-GB" dirty="0" smtClean="0"/>
              <a:t> mode.</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2"/>
          <p:cNvSpPr txBox="1">
            <a:spLocks noGrp="1"/>
          </p:cNvSpPr>
          <p:nvPr>
            <p:ph type="title"/>
          </p:nvPr>
        </p:nvSpPr>
        <p:spPr>
          <a:xfrm>
            <a:off x="2580600" y="542475"/>
            <a:ext cx="3982800" cy="831600"/>
          </a:xfrm>
          <a:prstGeom prst="rect">
            <a:avLst/>
          </a:prstGeom>
        </p:spPr>
        <p:txBody>
          <a:bodyPr spcFirstLastPara="1" wrap="square" lIns="91425" tIns="169200" rIns="91425" bIns="91425" anchor="t" anchorCtr="0">
            <a:noAutofit/>
          </a:bodyPr>
          <a:lstStyle/>
          <a:p>
            <a:pPr marL="0" lvl="0" indent="0" algn="ctr" rtl="0">
              <a:spcBef>
                <a:spcPts val="0"/>
              </a:spcBef>
              <a:spcAft>
                <a:spcPts val="0"/>
              </a:spcAft>
              <a:buNone/>
            </a:pPr>
            <a:r>
              <a:rPr lang="en" dirty="0" smtClean="0"/>
              <a:t>Mod-60 counter</a:t>
            </a:r>
            <a:endParaRPr dirty="0"/>
          </a:p>
        </p:txBody>
      </p:sp>
      <p:grpSp>
        <p:nvGrpSpPr>
          <p:cNvPr id="319" name="Google Shape;319;p42"/>
          <p:cNvGrpSpPr/>
          <p:nvPr/>
        </p:nvGrpSpPr>
        <p:grpSpPr>
          <a:xfrm>
            <a:off x="1504757" y="1969775"/>
            <a:ext cx="1154479" cy="961175"/>
            <a:chOff x="1573150" y="3305631"/>
            <a:chExt cx="1659450" cy="1381594"/>
          </a:xfrm>
        </p:grpSpPr>
        <p:sp>
          <p:nvSpPr>
            <p:cNvPr id="320" name="Google Shape;320;p42"/>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2"/>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2"/>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42"/>
          <p:cNvGrpSpPr/>
          <p:nvPr/>
        </p:nvGrpSpPr>
        <p:grpSpPr>
          <a:xfrm>
            <a:off x="4218797" y="1969775"/>
            <a:ext cx="1154479" cy="961175"/>
            <a:chOff x="1573150" y="3305631"/>
            <a:chExt cx="1659450" cy="1381594"/>
          </a:xfrm>
        </p:grpSpPr>
        <p:sp>
          <p:nvSpPr>
            <p:cNvPr id="326" name="Google Shape;326;p42"/>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42"/>
          <p:cNvGrpSpPr/>
          <p:nvPr/>
        </p:nvGrpSpPr>
        <p:grpSpPr>
          <a:xfrm>
            <a:off x="6932836" y="1969775"/>
            <a:ext cx="1154479" cy="961175"/>
            <a:chOff x="1573150" y="3305631"/>
            <a:chExt cx="1659450" cy="1381594"/>
          </a:xfrm>
        </p:grpSpPr>
        <p:sp>
          <p:nvSpPr>
            <p:cNvPr id="332" name="Google Shape;332;p42"/>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7" name="Google Shape;337;p42"/>
          <p:cNvCxnSpPr/>
          <p:nvPr/>
        </p:nvCxnSpPr>
        <p:spPr>
          <a:xfrm>
            <a:off x="-114250" y="2493100"/>
            <a:ext cx="7606200" cy="15000"/>
          </a:xfrm>
          <a:prstGeom prst="straightConnector1">
            <a:avLst/>
          </a:prstGeom>
          <a:noFill/>
          <a:ln w="38100" cap="flat" cmpd="sng">
            <a:solidFill>
              <a:schemeClr val="lt2"/>
            </a:solidFill>
            <a:prstDash val="dot"/>
            <a:round/>
            <a:headEnd type="none" w="med" len="med"/>
            <a:tailEnd type="none" w="med" len="med"/>
          </a:ln>
        </p:spPr>
      </p:cxnSp>
      <p:sp>
        <p:nvSpPr>
          <p:cNvPr id="338" name="Google Shape;338;p42"/>
          <p:cNvSpPr txBox="1"/>
          <p:nvPr/>
        </p:nvSpPr>
        <p:spPr>
          <a:xfrm>
            <a:off x="1657311" y="2348127"/>
            <a:ext cx="5509043" cy="15189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chemeClr val="lt1"/>
                </a:solidFill>
                <a:latin typeface="Lora"/>
                <a:ea typeface="Lora"/>
                <a:cs typeface="Lora"/>
                <a:sym typeface="Lora"/>
              </a:rPr>
              <a:t>We need a counter that counts from 0-59 for the minutes section, so we use a combination of mod-10 and mod-6 counter here. </a:t>
            </a:r>
          </a:p>
          <a:p>
            <a:pPr marL="0" lvl="0" indent="0" algn="ctr" rtl="0">
              <a:spcBef>
                <a:spcPts val="0"/>
              </a:spcBef>
              <a:spcAft>
                <a:spcPts val="0"/>
              </a:spcAft>
              <a:buNone/>
            </a:pPr>
            <a:endParaRPr lang="en" sz="1600" dirty="0">
              <a:solidFill>
                <a:schemeClr val="lt1"/>
              </a:solidFill>
              <a:latin typeface="Lora"/>
              <a:ea typeface="Lora"/>
              <a:cs typeface="Lora"/>
              <a:sym typeface="Lora"/>
            </a:endParaRPr>
          </a:p>
          <a:p>
            <a:pPr marL="0" lvl="0" indent="0" algn="ctr" rtl="0">
              <a:spcBef>
                <a:spcPts val="0"/>
              </a:spcBef>
              <a:spcAft>
                <a:spcPts val="0"/>
              </a:spcAft>
              <a:buNone/>
            </a:pPr>
            <a:endParaRPr sz="1600" dirty="0">
              <a:solidFill>
                <a:schemeClr val="lt1"/>
              </a:solidFill>
              <a:latin typeface="Lora"/>
              <a:ea typeface="Lora"/>
              <a:cs typeface="Lora"/>
              <a:sym typeface="Lora"/>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5764" cy="15733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3"/>
          <p:cNvSpPr txBox="1">
            <a:spLocks noGrp="1"/>
          </p:cNvSpPr>
          <p:nvPr>
            <p:ph type="title"/>
          </p:nvPr>
        </p:nvSpPr>
        <p:spPr>
          <a:xfrm>
            <a:off x="2031252" y="542358"/>
            <a:ext cx="49671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3100" dirty="0" smtClean="0"/>
              <a:t>M</a:t>
            </a:r>
            <a:r>
              <a:rPr lang="en" sz="3100" dirty="0" smtClean="0"/>
              <a:t>od-12 counter</a:t>
            </a:r>
            <a:endParaRPr sz="3100" dirty="0"/>
          </a:p>
        </p:txBody>
      </p:sp>
      <p:sp>
        <p:nvSpPr>
          <p:cNvPr id="353" name="Google Shape;353;p43"/>
          <p:cNvSpPr txBox="1">
            <a:spLocks noGrp="1"/>
          </p:cNvSpPr>
          <p:nvPr>
            <p:ph type="subTitle" idx="1"/>
          </p:nvPr>
        </p:nvSpPr>
        <p:spPr>
          <a:xfrm>
            <a:off x="2426652" y="2137058"/>
            <a:ext cx="4176300" cy="23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solidFill>
                  <a:srgbClr val="434343"/>
                </a:solidFill>
              </a:rPr>
              <a:t>For the hours section. A mod-12 counter counts from 0-11 and starts over. </a:t>
            </a:r>
          </a:p>
          <a:p>
            <a:pPr marL="0" lvl="0" indent="0" algn="l" rtl="0">
              <a:spcBef>
                <a:spcPts val="0"/>
              </a:spcBef>
              <a:spcAft>
                <a:spcPts val="0"/>
              </a:spcAft>
              <a:buNone/>
            </a:pPr>
            <a:endParaRPr lang="en-GB" dirty="0">
              <a:solidFill>
                <a:srgbClr val="434343"/>
              </a:solidFill>
            </a:endParaRPr>
          </a:p>
          <a:p>
            <a:pPr marL="0" lvl="0" indent="0" algn="ctr" rtl="0">
              <a:spcBef>
                <a:spcPts val="0"/>
              </a:spcBef>
              <a:spcAft>
                <a:spcPts val="0"/>
              </a:spcAft>
              <a:buNone/>
            </a:pPr>
            <a:r>
              <a:rPr lang="en-GB" dirty="0" smtClean="0">
                <a:solidFill>
                  <a:srgbClr val="434343"/>
                </a:solidFill>
              </a:rPr>
              <a:t>If you choose </a:t>
            </a:r>
            <a:r>
              <a:rPr lang="en-GB" dirty="0" smtClean="0">
                <a:solidFill>
                  <a:srgbClr val="434343"/>
                </a:solidFill>
              </a:rPr>
              <a:t>to </a:t>
            </a:r>
            <a:r>
              <a:rPr lang="en-GB" dirty="0" smtClean="0">
                <a:solidFill>
                  <a:srgbClr val="434343"/>
                </a:solidFill>
              </a:rPr>
              <a:t>use the 24-hour format, you would have to use a mod-24 counter instead.</a:t>
            </a:r>
            <a:endParaRPr dirty="0"/>
          </a:p>
        </p:txBody>
      </p:sp>
      <p:pic>
        <p:nvPicPr>
          <p:cNvPr id="355" name="Google Shape;355;p43"/>
          <p:cNvPicPr preferRelativeResize="0"/>
          <p:nvPr/>
        </p:nvPicPr>
        <p:blipFill rotWithShape="1">
          <a:blip r:embed="rId3">
            <a:alphaModFix/>
          </a:blip>
          <a:srcRect r="83270" b="40733"/>
          <a:stretch/>
        </p:blipFill>
        <p:spPr>
          <a:xfrm>
            <a:off x="0" y="-21834"/>
            <a:ext cx="1529750" cy="3048198"/>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236" y="3570159"/>
            <a:ext cx="1215764" cy="15733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0" name="Google Shape;400;p46"/>
          <p:cNvPicPr preferRelativeResize="0"/>
          <p:nvPr/>
        </p:nvPicPr>
        <p:blipFill rotWithShape="1">
          <a:blip r:embed="rId3">
            <a:alphaModFix/>
          </a:blip>
          <a:srcRect l="55361" b="66234"/>
          <a:stretch/>
        </p:blipFill>
        <p:spPr>
          <a:xfrm>
            <a:off x="5083875" y="0"/>
            <a:ext cx="4081721" cy="1736598"/>
          </a:xfrm>
          <a:prstGeom prst="rect">
            <a:avLst/>
          </a:prstGeom>
          <a:noFill/>
          <a:ln>
            <a:noFill/>
          </a:ln>
        </p:spPr>
      </p:pic>
      <p:sp>
        <p:nvSpPr>
          <p:cNvPr id="399" name="Google Shape;399;p46"/>
          <p:cNvSpPr txBox="1">
            <a:spLocks noGrp="1"/>
          </p:cNvSpPr>
          <p:nvPr>
            <p:ph type="title"/>
          </p:nvPr>
        </p:nvSpPr>
        <p:spPr>
          <a:xfrm>
            <a:off x="1873246" y="363557"/>
            <a:ext cx="4994942" cy="11016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7-segment: decoder, driver and display</a:t>
            </a:r>
            <a:endParaRPr dirty="0"/>
          </a:p>
        </p:txBody>
      </p:sp>
      <p:sp>
        <p:nvSpPr>
          <p:cNvPr id="34" name="Google Shape;353;p43"/>
          <p:cNvSpPr txBox="1">
            <a:spLocks/>
          </p:cNvSpPr>
          <p:nvPr/>
        </p:nvSpPr>
        <p:spPr>
          <a:xfrm>
            <a:off x="2426652" y="2137058"/>
            <a:ext cx="4176300" cy="2301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dirty="0" smtClean="0">
                <a:solidFill>
                  <a:srgbClr val="434343"/>
                </a:solidFill>
                <a:latin typeface="Cabin Regular" panose="020B0604020202020204" charset="0"/>
              </a:rPr>
              <a:t>The 7-segment display is used for displaying digits. </a:t>
            </a:r>
          </a:p>
          <a:p>
            <a:pPr algn="ctr"/>
            <a:endParaRPr lang="en-GB" dirty="0">
              <a:solidFill>
                <a:srgbClr val="434343"/>
              </a:solidFill>
              <a:latin typeface="Cabin Regular" panose="020B0604020202020204" charset="0"/>
            </a:endParaRPr>
          </a:p>
          <a:p>
            <a:pPr algn="ctr"/>
            <a:r>
              <a:rPr lang="en-GB" dirty="0" smtClean="0">
                <a:solidFill>
                  <a:srgbClr val="434343"/>
                </a:solidFill>
                <a:latin typeface="Cabin Regular" panose="020B0604020202020204" charset="0"/>
              </a:rPr>
              <a:t>Multiple ICs such as 4026, 4511 </a:t>
            </a:r>
            <a:r>
              <a:rPr lang="en-GB" dirty="0" err="1" smtClean="0">
                <a:solidFill>
                  <a:srgbClr val="434343"/>
                </a:solidFill>
                <a:latin typeface="Cabin Regular" panose="020B0604020202020204" charset="0"/>
              </a:rPr>
              <a:t>etc</a:t>
            </a:r>
            <a:r>
              <a:rPr lang="en-GB" dirty="0" smtClean="0">
                <a:solidFill>
                  <a:srgbClr val="434343"/>
                </a:solidFill>
                <a:latin typeface="Cabin Regular" panose="020B0604020202020204" charset="0"/>
              </a:rPr>
              <a:t> can be used as decoder/driver. The purpose of these is to decode the binary input from the counter into decimal and drive the 7-segment display to display the decimal number.</a:t>
            </a:r>
            <a:endParaRPr lang="en-GB" dirty="0">
              <a:latin typeface="Cabin Regular" panose="020B0604020202020204" charset="0"/>
            </a:endParaRP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70159"/>
            <a:ext cx="1215764" cy="1573341"/>
          </a:xfrm>
          <a:prstGeom prst="rect">
            <a:avLst/>
          </a:prstGeom>
        </p:spPr>
      </p:pic>
    </p:spTree>
  </p:cSld>
  <p:clrMapOvr>
    <a:masterClrMapping/>
  </p:clrMapOvr>
</p:sld>
</file>

<file path=ppt/theme/theme1.xml><?xml version="1.0" encoding="utf-8"?>
<a:theme xmlns:a="http://schemas.openxmlformats.org/drawingml/2006/main" name="Medit Marketing Plan by Slidesgo">
  <a:themeElements>
    <a:clrScheme name="Simple Light">
      <a:dk1>
        <a:srgbClr val="000000"/>
      </a:dk1>
      <a:lt1>
        <a:srgbClr val="434343"/>
      </a:lt1>
      <a:dk2>
        <a:srgbClr val="434343"/>
      </a:dk2>
      <a:lt2>
        <a:srgbClr val="E8F3E5"/>
      </a:lt2>
      <a:accent1>
        <a:srgbClr val="D1E9CE"/>
      </a:accent1>
      <a:accent2>
        <a:srgbClr val="C0E1BC"/>
      </a:accent2>
      <a:accent3>
        <a:srgbClr val="CDDFC2"/>
      </a:accent3>
      <a:accent4>
        <a:srgbClr val="9DD099"/>
      </a:accent4>
      <a:accent5>
        <a:srgbClr val="9DD099"/>
      </a:accent5>
      <a:accent6>
        <a:srgbClr val="5AC1AD"/>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400</Words>
  <Application>Microsoft Office PowerPoint</Application>
  <PresentationFormat>On-screen Show (16:9)</PresentationFormat>
  <Paragraphs>41</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Cabin Regular</vt:lpstr>
      <vt:lpstr>Livvic</vt:lpstr>
      <vt:lpstr>Roboto Condensed Light</vt:lpstr>
      <vt:lpstr>Cabin</vt:lpstr>
      <vt:lpstr>Arial</vt:lpstr>
      <vt:lpstr>Lora</vt:lpstr>
      <vt:lpstr>Medit Marketing Plan by Slidesgo</vt:lpstr>
      <vt:lpstr>VOLTORB - SEPTEMBER</vt:lpstr>
      <vt:lpstr>Problem statement</vt:lpstr>
      <vt:lpstr>STEPS</vt:lpstr>
      <vt:lpstr>GANG MEMBERS</vt:lpstr>
      <vt:lpstr>PowerPoint Presentation</vt:lpstr>
      <vt:lpstr>Pulse generation</vt:lpstr>
      <vt:lpstr>Mod-60 counter</vt:lpstr>
      <vt:lpstr>Mod-12 counter</vt:lpstr>
      <vt:lpstr>7-segment: decoder, driver and display</vt:lpstr>
      <vt:lpstr>Put it all together.</vt:lpstr>
      <vt:lpstr>How would you do the same with a microcontroller?</vt:lpstr>
      <vt:lpstr>PowerPoint Presentation</vt:lpstr>
      <vt:lpstr>IT IS NOW COMPLETE.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VOLTORB - SEPTEMBER</dc:title>
  <cp:lastModifiedBy>Varsha Bhat</cp:lastModifiedBy>
  <cp:revision>19</cp:revision>
  <dcterms:modified xsi:type="dcterms:W3CDTF">2020-10-01T13:33:23Z</dcterms:modified>
</cp:coreProperties>
</file>